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uchton, Michael" initials="T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400" b="0" i="0" u="none" strike="noStrike">
                <a:solidFill>
                  <a:srgbClr val="595959"/>
                </a:solidFill>
                <a:latin typeface="Arial"/>
              </a:defRPr>
            </a:pPr>
            <a:r>
              <a:rPr lang="en-US" sz="1400" b="0" i="0" u="none" strike="noStrike">
                <a:solidFill>
                  <a:srgbClr val="595959"/>
                </a:solidFill>
                <a:latin typeface="Arial"/>
              </a:rPr>
              <a:t>Índice de Políticas Públicas 
(10 indicadores ajustados pelos dias de implementação; dia 0 corresponde ao dia do registro do primeiro caso)</a:t>
            </a:r>
          </a:p>
        </c:rich>
      </c:tx>
      <c:layout>
        <c:manualLayout>
          <c:xMode val="edge"/>
          <c:yMode val="edge"/>
          <c:x val="0"/>
          <c:y val="0"/>
          <c:w val="1"/>
          <c:h val="0.13077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4.9712399999999997E-2"/>
          <c:y val="0.13077"/>
          <c:w val="0.94169700000000001"/>
          <c:h val="0.826501999999999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Sheet1!$B$2:$CJ$2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0.238095</c:v>
                </c:pt>
                <c:pt idx="22">
                  <c:v>0.90909099999999998</c:v>
                </c:pt>
                <c:pt idx="23">
                  <c:v>1.521739</c:v>
                </c:pt>
                <c:pt idx="24">
                  <c:v>2.0833330000000001</c:v>
                </c:pt>
                <c:pt idx="25">
                  <c:v>2.6</c:v>
                </c:pt>
                <c:pt idx="26">
                  <c:v>3.0769229999999999</c:v>
                </c:pt>
                <c:pt idx="27">
                  <c:v>3.5185179999999998</c:v>
                </c:pt>
                <c:pt idx="28">
                  <c:v>3.9285709999999998</c:v>
                </c:pt>
                <c:pt idx="29">
                  <c:v>4.3103449999999999</c:v>
                </c:pt>
                <c:pt idx="30">
                  <c:v>4.6666670000000003</c:v>
                </c:pt>
                <c:pt idx="31">
                  <c:v>5</c:v>
                </c:pt>
                <c:pt idx="32">
                  <c:v>5.3125</c:v>
                </c:pt>
                <c:pt idx="33">
                  <c:v>5.6060610000000004</c:v>
                </c:pt>
                <c:pt idx="34">
                  <c:v>5.8823530000000002</c:v>
                </c:pt>
                <c:pt idx="35">
                  <c:v>6.1428570000000002</c:v>
                </c:pt>
                <c:pt idx="36">
                  <c:v>6.3888889999999998</c:v>
                </c:pt>
                <c:pt idx="37">
                  <c:v>6.6216220000000003</c:v>
                </c:pt>
                <c:pt idx="38">
                  <c:v>6.8421050000000001</c:v>
                </c:pt>
                <c:pt idx="39">
                  <c:v>7.0512819999999996</c:v>
                </c:pt>
                <c:pt idx="40">
                  <c:v>7.25</c:v>
                </c:pt>
                <c:pt idx="41">
                  <c:v>7.4390239999999999</c:v>
                </c:pt>
                <c:pt idx="42">
                  <c:v>7.6190480000000003</c:v>
                </c:pt>
                <c:pt idx="43">
                  <c:v>7.7906979999999999</c:v>
                </c:pt>
                <c:pt idx="44">
                  <c:v>7.9545450000000004</c:v>
                </c:pt>
                <c:pt idx="45">
                  <c:v>8.1111109999999993</c:v>
                </c:pt>
                <c:pt idx="46">
                  <c:v>8.2608700000000006</c:v>
                </c:pt>
                <c:pt idx="47">
                  <c:v>8.4042549999999991</c:v>
                </c:pt>
                <c:pt idx="48">
                  <c:v>8.5416670000000003</c:v>
                </c:pt>
                <c:pt idx="49">
                  <c:v>8.67347</c:v>
                </c:pt>
                <c:pt idx="50">
                  <c:v>8.8000000000000007</c:v>
                </c:pt>
                <c:pt idx="51">
                  <c:v>8.9215689999999999</c:v>
                </c:pt>
                <c:pt idx="52">
                  <c:v>9.0384620000000009</c:v>
                </c:pt>
                <c:pt idx="53">
                  <c:v>9.1509440000000009</c:v>
                </c:pt>
                <c:pt idx="54">
                  <c:v>9.2592590000000001</c:v>
                </c:pt>
                <c:pt idx="55">
                  <c:v>9.3636359999999996</c:v>
                </c:pt>
                <c:pt idx="56">
                  <c:v>9.4642859999999995</c:v>
                </c:pt>
                <c:pt idx="57">
                  <c:v>9.5614030000000003</c:v>
                </c:pt>
                <c:pt idx="58">
                  <c:v>9.6551720000000003</c:v>
                </c:pt>
                <c:pt idx="59">
                  <c:v>9.7457619999999991</c:v>
                </c:pt>
                <c:pt idx="60">
                  <c:v>9.8333329999999997</c:v>
                </c:pt>
                <c:pt idx="61">
                  <c:v>9.9180329999999994</c:v>
                </c:pt>
                <c:pt idx="62">
                  <c:v>10</c:v>
                </c:pt>
                <c:pt idx="63">
                  <c:v>10.079359999999999</c:v>
                </c:pt>
                <c:pt idx="64">
                  <c:v>10.15625</c:v>
                </c:pt>
                <c:pt idx="65">
                  <c:v>10.23077</c:v>
                </c:pt>
                <c:pt idx="66">
                  <c:v>10.30303</c:v>
                </c:pt>
                <c:pt idx="67">
                  <c:v>10.37313</c:v>
                </c:pt>
                <c:pt idx="68">
                  <c:v>10.441179999999999</c:v>
                </c:pt>
                <c:pt idx="69">
                  <c:v>10.65217</c:v>
                </c:pt>
                <c:pt idx="70">
                  <c:v>10.857139999999999</c:v>
                </c:pt>
                <c:pt idx="71">
                  <c:v>11.056340000000001</c:v>
                </c:pt>
                <c:pt idx="72">
                  <c:v>11.25</c:v>
                </c:pt>
                <c:pt idx="73">
                  <c:v>11.438359999999999</c:v>
                </c:pt>
                <c:pt idx="74">
                  <c:v>11.62162</c:v>
                </c:pt>
                <c:pt idx="75">
                  <c:v>11.8</c:v>
                </c:pt>
                <c:pt idx="76">
                  <c:v>11.97368</c:v>
                </c:pt>
                <c:pt idx="77">
                  <c:v>12.142860000000001</c:v>
                </c:pt>
                <c:pt idx="78">
                  <c:v>12.307689999999999</c:v>
                </c:pt>
                <c:pt idx="79">
                  <c:v>12.468360000000001</c:v>
                </c:pt>
                <c:pt idx="80">
                  <c:v>12.625</c:v>
                </c:pt>
                <c:pt idx="81">
                  <c:v>12.77778</c:v>
                </c:pt>
                <c:pt idx="82">
                  <c:v>12.926830000000001</c:v>
                </c:pt>
                <c:pt idx="83">
                  <c:v>13.072290000000001</c:v>
                </c:pt>
                <c:pt idx="84">
                  <c:v>13.21429</c:v>
                </c:pt>
                <c:pt idx="85">
                  <c:v>13.35294</c:v>
                </c:pt>
                <c:pt idx="86">
                  <c:v>13.48837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D6-9642-A895-9BB0E813FE9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Alagoas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Sheet1!$B$3:$CJ$3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0.71428599999999998</c:v>
                </c:pt>
                <c:pt idx="22">
                  <c:v>1.4772730000000001</c:v>
                </c:pt>
                <c:pt idx="23">
                  <c:v>2.1739130000000002</c:v>
                </c:pt>
                <c:pt idx="24">
                  <c:v>2.8125</c:v>
                </c:pt>
                <c:pt idx="25">
                  <c:v>4</c:v>
                </c:pt>
                <c:pt idx="26">
                  <c:v>5.0961540000000003</c:v>
                </c:pt>
                <c:pt idx="27">
                  <c:v>6.1111110000000002</c:v>
                </c:pt>
                <c:pt idx="28">
                  <c:v>7.7678570000000002</c:v>
                </c:pt>
                <c:pt idx="29">
                  <c:v>11.55172</c:v>
                </c:pt>
                <c:pt idx="30">
                  <c:v>13.16667</c:v>
                </c:pt>
                <c:pt idx="31">
                  <c:v>14.67742</c:v>
                </c:pt>
                <c:pt idx="32">
                  <c:v>16.09375</c:v>
                </c:pt>
                <c:pt idx="33">
                  <c:v>17.424240000000001</c:v>
                </c:pt>
                <c:pt idx="34">
                  <c:v>18.676469999999998</c:v>
                </c:pt>
                <c:pt idx="35">
                  <c:v>19.857140000000001</c:v>
                </c:pt>
                <c:pt idx="36">
                  <c:v>20.97222</c:v>
                </c:pt>
                <c:pt idx="37">
                  <c:v>22.02703</c:v>
                </c:pt>
                <c:pt idx="38">
                  <c:v>23.026319999999998</c:v>
                </c:pt>
                <c:pt idx="39">
                  <c:v>23.974360000000001</c:v>
                </c:pt>
                <c:pt idx="40">
                  <c:v>24.875</c:v>
                </c:pt>
                <c:pt idx="41">
                  <c:v>25.73171</c:v>
                </c:pt>
                <c:pt idx="42">
                  <c:v>26.547619999999998</c:v>
                </c:pt>
                <c:pt idx="43">
                  <c:v>27.325579999999999</c:v>
                </c:pt>
                <c:pt idx="44">
                  <c:v>28.068180000000002</c:v>
                </c:pt>
                <c:pt idx="45">
                  <c:v>28.77778</c:v>
                </c:pt>
                <c:pt idx="46">
                  <c:v>29.456520000000001</c:v>
                </c:pt>
                <c:pt idx="47">
                  <c:v>30.106380000000001</c:v>
                </c:pt>
                <c:pt idx="48">
                  <c:v>30.72917</c:v>
                </c:pt>
                <c:pt idx="49">
                  <c:v>31.326530000000002</c:v>
                </c:pt>
                <c:pt idx="50">
                  <c:v>31.9</c:v>
                </c:pt>
                <c:pt idx="51">
                  <c:v>32.450980000000001</c:v>
                </c:pt>
                <c:pt idx="52">
                  <c:v>32.98077</c:v>
                </c:pt>
                <c:pt idx="53">
                  <c:v>33.490569999999998</c:v>
                </c:pt>
                <c:pt idx="54">
                  <c:v>33.981479999999998</c:v>
                </c:pt>
                <c:pt idx="55">
                  <c:v>34.454540000000001</c:v>
                </c:pt>
                <c:pt idx="56">
                  <c:v>34.910710000000002</c:v>
                </c:pt>
                <c:pt idx="57">
                  <c:v>35.350879999999997</c:v>
                </c:pt>
                <c:pt idx="58">
                  <c:v>35.775860000000002</c:v>
                </c:pt>
                <c:pt idx="59">
                  <c:v>36.186439999999997</c:v>
                </c:pt>
                <c:pt idx="60">
                  <c:v>36.583329999999997</c:v>
                </c:pt>
                <c:pt idx="61">
                  <c:v>36.967210000000001</c:v>
                </c:pt>
                <c:pt idx="62">
                  <c:v>37.338709999999999</c:v>
                </c:pt>
                <c:pt idx="63">
                  <c:v>37.698410000000003</c:v>
                </c:pt>
                <c:pt idx="64">
                  <c:v>38.046880000000002</c:v>
                </c:pt>
                <c:pt idx="65">
                  <c:v>38.384619999999998</c:v>
                </c:pt>
                <c:pt idx="66">
                  <c:v>38.712119999999999</c:v>
                </c:pt>
                <c:pt idx="67">
                  <c:v>39.029850000000003</c:v>
                </c:pt>
                <c:pt idx="68">
                  <c:v>39.338230000000003</c:v>
                </c:pt>
                <c:pt idx="69">
                  <c:v>39.637680000000003</c:v>
                </c:pt>
                <c:pt idx="70">
                  <c:v>39.928570000000001</c:v>
                </c:pt>
                <c:pt idx="71">
                  <c:v>40.211269999999999</c:v>
                </c:pt>
                <c:pt idx="72">
                  <c:v>40.486109999999996</c:v>
                </c:pt>
                <c:pt idx="73">
                  <c:v>40.753430000000002</c:v>
                </c:pt>
                <c:pt idx="74">
                  <c:v>41.013509999999997</c:v>
                </c:pt>
                <c:pt idx="75">
                  <c:v>41.266669999999998</c:v>
                </c:pt>
                <c:pt idx="76">
                  <c:v>41.513159999999999</c:v>
                </c:pt>
                <c:pt idx="77">
                  <c:v>41.753250000000001</c:v>
                </c:pt>
                <c:pt idx="78">
                  <c:v>41.987180000000002</c:v>
                </c:pt>
                <c:pt idx="79">
                  <c:v>42.21519</c:v>
                </c:pt>
                <c:pt idx="80">
                  <c:v>42.4375</c:v>
                </c:pt>
                <c:pt idx="81">
                  <c:v>42.654319999999998</c:v>
                </c:pt>
                <c:pt idx="82">
                  <c:v>42.865850000000002</c:v>
                </c:pt>
                <c:pt idx="83">
                  <c:v>43.072290000000002</c:v>
                </c:pt>
                <c:pt idx="84">
                  <c:v>43.273809999999997</c:v>
                </c:pt>
                <c:pt idx="85">
                  <c:v>43.470590000000001</c:v>
                </c:pt>
                <c:pt idx="86">
                  <c:v>43.662790000000001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D6-9642-A895-9BB0E813FE9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Amazonas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Sheet1!$B$4:$CJ$4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1.1904760000000001</c:v>
                </c:pt>
                <c:pt idx="22">
                  <c:v>2.2727270000000002</c:v>
                </c:pt>
                <c:pt idx="23">
                  <c:v>3.2608700000000002</c:v>
                </c:pt>
                <c:pt idx="24">
                  <c:v>4.1666670000000003</c:v>
                </c:pt>
                <c:pt idx="25">
                  <c:v>5</c:v>
                </c:pt>
                <c:pt idx="26">
                  <c:v>5.7692310000000004</c:v>
                </c:pt>
                <c:pt idx="27">
                  <c:v>7.7777779999999996</c:v>
                </c:pt>
                <c:pt idx="28">
                  <c:v>8.9285720000000008</c:v>
                </c:pt>
                <c:pt idx="29">
                  <c:v>10</c:v>
                </c:pt>
                <c:pt idx="30">
                  <c:v>11</c:v>
                </c:pt>
                <c:pt idx="31">
                  <c:v>11.93548</c:v>
                </c:pt>
                <c:pt idx="32">
                  <c:v>12.8125</c:v>
                </c:pt>
                <c:pt idx="33">
                  <c:v>13.63636</c:v>
                </c:pt>
                <c:pt idx="34">
                  <c:v>14.411770000000001</c:v>
                </c:pt>
                <c:pt idx="35">
                  <c:v>15.142860000000001</c:v>
                </c:pt>
                <c:pt idx="36">
                  <c:v>15.83333</c:v>
                </c:pt>
                <c:pt idx="37">
                  <c:v>16.62162</c:v>
                </c:pt>
                <c:pt idx="38">
                  <c:v>17.36842</c:v>
                </c:pt>
                <c:pt idx="39">
                  <c:v>18.076920000000001</c:v>
                </c:pt>
                <c:pt idx="40">
                  <c:v>18.75</c:v>
                </c:pt>
                <c:pt idx="41">
                  <c:v>19.390239999999999</c:v>
                </c:pt>
                <c:pt idx="42">
                  <c:v>20</c:v>
                </c:pt>
                <c:pt idx="43">
                  <c:v>20.581399999999999</c:v>
                </c:pt>
                <c:pt idx="44">
                  <c:v>21.13636</c:v>
                </c:pt>
                <c:pt idx="45">
                  <c:v>21.66667</c:v>
                </c:pt>
                <c:pt idx="46">
                  <c:v>22.173909999999999</c:v>
                </c:pt>
                <c:pt idx="47">
                  <c:v>22.659569999999999</c:v>
                </c:pt>
                <c:pt idx="48">
                  <c:v>23.22917</c:v>
                </c:pt>
                <c:pt idx="49">
                  <c:v>23.775510000000001</c:v>
                </c:pt>
                <c:pt idx="50">
                  <c:v>24.3</c:v>
                </c:pt>
                <c:pt idx="51">
                  <c:v>24.803920000000002</c:v>
                </c:pt>
                <c:pt idx="52">
                  <c:v>25.288460000000001</c:v>
                </c:pt>
                <c:pt idx="53">
                  <c:v>25.754719999999999</c:v>
                </c:pt>
                <c:pt idx="54">
                  <c:v>26.203700000000001</c:v>
                </c:pt>
                <c:pt idx="55">
                  <c:v>26.63636</c:v>
                </c:pt>
                <c:pt idx="56">
                  <c:v>27.053570000000001</c:v>
                </c:pt>
                <c:pt idx="57">
                  <c:v>27.456140000000001</c:v>
                </c:pt>
                <c:pt idx="58">
                  <c:v>27.844830000000002</c:v>
                </c:pt>
                <c:pt idx="59">
                  <c:v>28.22034</c:v>
                </c:pt>
                <c:pt idx="60">
                  <c:v>28.58333</c:v>
                </c:pt>
                <c:pt idx="61">
                  <c:v>28.934429999999999</c:v>
                </c:pt>
                <c:pt idx="62">
                  <c:v>29.274190000000001</c:v>
                </c:pt>
                <c:pt idx="63">
                  <c:v>29.603169999999999</c:v>
                </c:pt>
                <c:pt idx="64">
                  <c:v>29.921880000000002</c:v>
                </c:pt>
                <c:pt idx="65">
                  <c:v>30.23077</c:v>
                </c:pt>
                <c:pt idx="66">
                  <c:v>30.5303</c:v>
                </c:pt>
                <c:pt idx="67">
                  <c:v>30.820900000000002</c:v>
                </c:pt>
                <c:pt idx="68">
                  <c:v>31.10294</c:v>
                </c:pt>
                <c:pt idx="69">
                  <c:v>31.376809999999999</c:v>
                </c:pt>
                <c:pt idx="70">
                  <c:v>31.642859999999999</c:v>
                </c:pt>
                <c:pt idx="71">
                  <c:v>31.901409999999998</c:v>
                </c:pt>
                <c:pt idx="72">
                  <c:v>32.15278</c:v>
                </c:pt>
                <c:pt idx="73">
                  <c:v>32.397260000000003</c:v>
                </c:pt>
                <c:pt idx="74">
                  <c:v>32.63514</c:v>
                </c:pt>
                <c:pt idx="75">
                  <c:v>32.866669999999999</c:v>
                </c:pt>
                <c:pt idx="76">
                  <c:v>33.092109999999998</c:v>
                </c:pt>
                <c:pt idx="77">
                  <c:v>35.974029999999999</c:v>
                </c:pt>
                <c:pt idx="78">
                  <c:v>36.346150000000002</c:v>
                </c:pt>
                <c:pt idx="79">
                  <c:v>36.708860000000001</c:v>
                </c:pt>
                <c:pt idx="80">
                  <c:v>37.0625</c:v>
                </c:pt>
                <c:pt idx="81">
                  <c:v>37.407409999999999</c:v>
                </c:pt>
                <c:pt idx="82">
                  <c:v>37.743899999999996</c:v>
                </c:pt>
                <c:pt idx="83">
                  <c:v>38.072290000000002</c:v>
                </c:pt>
                <c:pt idx="84">
                  <c:v>38.392859999999999</c:v>
                </c:pt>
                <c:pt idx="85">
                  <c:v>38.705880000000001</c:v>
                </c:pt>
                <c:pt idx="86">
                  <c:v>39.011629999999997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D6-9642-A895-9BB0E813FE9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Amapá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Sheet1!$B$5:$CJ$5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0.65217400000000003</c:v>
                </c:pt>
                <c:pt idx="24">
                  <c:v>1.6666669999999999</c:v>
                </c:pt>
                <c:pt idx="25">
                  <c:v>2.6</c:v>
                </c:pt>
                <c:pt idx="26">
                  <c:v>3.6538460000000001</c:v>
                </c:pt>
                <c:pt idx="27">
                  <c:v>4.6296299999999997</c:v>
                </c:pt>
                <c:pt idx="28">
                  <c:v>5.5357139999999996</c:v>
                </c:pt>
                <c:pt idx="29">
                  <c:v>6.3793110000000004</c:v>
                </c:pt>
                <c:pt idx="30">
                  <c:v>7.1666670000000003</c:v>
                </c:pt>
                <c:pt idx="31">
                  <c:v>7.9032260000000001</c:v>
                </c:pt>
                <c:pt idx="32">
                  <c:v>8.59375</c:v>
                </c:pt>
                <c:pt idx="33">
                  <c:v>9.2424239999999998</c:v>
                </c:pt>
                <c:pt idx="34">
                  <c:v>9.8529409999999995</c:v>
                </c:pt>
                <c:pt idx="35">
                  <c:v>10.428570000000001</c:v>
                </c:pt>
                <c:pt idx="36">
                  <c:v>10.97222</c:v>
                </c:pt>
                <c:pt idx="37">
                  <c:v>11.48649</c:v>
                </c:pt>
                <c:pt idx="38">
                  <c:v>11.97368</c:v>
                </c:pt>
                <c:pt idx="39">
                  <c:v>16.410260000000001</c:v>
                </c:pt>
                <c:pt idx="40">
                  <c:v>17.25</c:v>
                </c:pt>
                <c:pt idx="41">
                  <c:v>18.048780000000001</c:v>
                </c:pt>
                <c:pt idx="42">
                  <c:v>18.809519999999999</c:v>
                </c:pt>
                <c:pt idx="43">
                  <c:v>19.534880000000001</c:v>
                </c:pt>
                <c:pt idx="44">
                  <c:v>20.227270000000001</c:v>
                </c:pt>
                <c:pt idx="45">
                  <c:v>20.88889</c:v>
                </c:pt>
                <c:pt idx="46">
                  <c:v>21.521740000000001</c:v>
                </c:pt>
                <c:pt idx="47">
                  <c:v>22.127659999999999</c:v>
                </c:pt>
                <c:pt idx="48">
                  <c:v>22.70833</c:v>
                </c:pt>
                <c:pt idx="49">
                  <c:v>23.265309999999999</c:v>
                </c:pt>
                <c:pt idx="50">
                  <c:v>23.8</c:v>
                </c:pt>
                <c:pt idx="51">
                  <c:v>24.31372</c:v>
                </c:pt>
                <c:pt idx="52">
                  <c:v>24.807690000000001</c:v>
                </c:pt>
                <c:pt idx="53">
                  <c:v>25.28302</c:v>
                </c:pt>
                <c:pt idx="54">
                  <c:v>25.740739999999999</c:v>
                </c:pt>
                <c:pt idx="55">
                  <c:v>26.181819999999998</c:v>
                </c:pt>
                <c:pt idx="56">
                  <c:v>26.607140000000001</c:v>
                </c:pt>
                <c:pt idx="57">
                  <c:v>27.01754</c:v>
                </c:pt>
                <c:pt idx="58">
                  <c:v>27.413789999999999</c:v>
                </c:pt>
                <c:pt idx="59">
                  <c:v>27.796610000000001</c:v>
                </c:pt>
                <c:pt idx="60">
                  <c:v>28.16667</c:v>
                </c:pt>
                <c:pt idx="61">
                  <c:v>28.52459</c:v>
                </c:pt>
                <c:pt idx="62">
                  <c:v>28.87097</c:v>
                </c:pt>
                <c:pt idx="63">
                  <c:v>29.20635</c:v>
                </c:pt>
                <c:pt idx="64">
                  <c:v>29.53125</c:v>
                </c:pt>
                <c:pt idx="65">
                  <c:v>29.846150000000002</c:v>
                </c:pt>
                <c:pt idx="66">
                  <c:v>30.151509999999998</c:v>
                </c:pt>
                <c:pt idx="67">
                  <c:v>30.447759999999999</c:v>
                </c:pt>
                <c:pt idx="68">
                  <c:v>30.735289999999999</c:v>
                </c:pt>
                <c:pt idx="69">
                  <c:v>31.014489999999999</c:v>
                </c:pt>
                <c:pt idx="70">
                  <c:v>31.285710000000002</c:v>
                </c:pt>
                <c:pt idx="71">
                  <c:v>31.549299999999999</c:v>
                </c:pt>
                <c:pt idx="72">
                  <c:v>31.80556</c:v>
                </c:pt>
                <c:pt idx="73">
                  <c:v>32.054789999999997</c:v>
                </c:pt>
                <c:pt idx="74">
                  <c:v>32.2973</c:v>
                </c:pt>
                <c:pt idx="75">
                  <c:v>32.533329999999999</c:v>
                </c:pt>
                <c:pt idx="76">
                  <c:v>32.763159999999999</c:v>
                </c:pt>
                <c:pt idx="77">
                  <c:v>32.987009999999998</c:v>
                </c:pt>
                <c:pt idx="78">
                  <c:v>33.205129999999997</c:v>
                </c:pt>
                <c:pt idx="79">
                  <c:v>33.417720000000003</c:v>
                </c:pt>
                <c:pt idx="80">
                  <c:v>33.625</c:v>
                </c:pt>
                <c:pt idx="81">
                  <c:v>33.827159999999999</c:v>
                </c:pt>
                <c:pt idx="82">
                  <c:v>34.024389999999997</c:v>
                </c:pt>
                <c:pt idx="83">
                  <c:v>34.21687</c:v>
                </c:pt>
                <c:pt idx="84">
                  <c:v>34.404760000000003</c:v>
                </c:pt>
                <c:pt idx="85">
                  <c:v>34.705880000000001</c:v>
                </c:pt>
                <c:pt idx="8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D6-9642-A895-9BB0E813FE9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Bahia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Sheet1!$B$6:$CJ$6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0.47619099999999998</c:v>
                </c:pt>
                <c:pt idx="22">
                  <c:v>0.90909099999999998</c:v>
                </c:pt>
                <c:pt idx="23">
                  <c:v>2.0652170000000001</c:v>
                </c:pt>
                <c:pt idx="24">
                  <c:v>3.125</c:v>
                </c:pt>
                <c:pt idx="25">
                  <c:v>4.5</c:v>
                </c:pt>
                <c:pt idx="26">
                  <c:v>5.7692310000000004</c:v>
                </c:pt>
                <c:pt idx="27">
                  <c:v>6.944445</c:v>
                </c:pt>
                <c:pt idx="28">
                  <c:v>8.5714279999999992</c:v>
                </c:pt>
                <c:pt idx="29">
                  <c:v>10.086209999999999</c:v>
                </c:pt>
                <c:pt idx="30">
                  <c:v>11.5</c:v>
                </c:pt>
                <c:pt idx="31">
                  <c:v>12.82258</c:v>
                </c:pt>
                <c:pt idx="32">
                  <c:v>14.0625</c:v>
                </c:pt>
                <c:pt idx="33">
                  <c:v>15.227270000000001</c:v>
                </c:pt>
                <c:pt idx="34">
                  <c:v>16.323530000000002</c:v>
                </c:pt>
                <c:pt idx="35">
                  <c:v>17.357140000000001</c:v>
                </c:pt>
                <c:pt idx="36">
                  <c:v>18.33333</c:v>
                </c:pt>
                <c:pt idx="37">
                  <c:v>19.25676</c:v>
                </c:pt>
                <c:pt idx="38">
                  <c:v>20.13158</c:v>
                </c:pt>
                <c:pt idx="39">
                  <c:v>20.961539999999999</c:v>
                </c:pt>
                <c:pt idx="40">
                  <c:v>21.75</c:v>
                </c:pt>
                <c:pt idx="41">
                  <c:v>22.5</c:v>
                </c:pt>
                <c:pt idx="42">
                  <c:v>23.214289999999998</c:v>
                </c:pt>
                <c:pt idx="43">
                  <c:v>23.895350000000001</c:v>
                </c:pt>
                <c:pt idx="44">
                  <c:v>24.545449999999999</c:v>
                </c:pt>
                <c:pt idx="45">
                  <c:v>25.16667</c:v>
                </c:pt>
                <c:pt idx="46">
                  <c:v>25.760870000000001</c:v>
                </c:pt>
                <c:pt idx="47">
                  <c:v>26.329789999999999</c:v>
                </c:pt>
                <c:pt idx="48">
                  <c:v>26.875</c:v>
                </c:pt>
                <c:pt idx="49">
                  <c:v>27.397960000000001</c:v>
                </c:pt>
                <c:pt idx="50">
                  <c:v>27.9</c:v>
                </c:pt>
                <c:pt idx="51">
                  <c:v>28.578430000000001</c:v>
                </c:pt>
                <c:pt idx="52">
                  <c:v>29.23077</c:v>
                </c:pt>
                <c:pt idx="53">
                  <c:v>29.85849</c:v>
                </c:pt>
                <c:pt idx="54">
                  <c:v>30.462959999999999</c:v>
                </c:pt>
                <c:pt idx="55">
                  <c:v>31.045449999999999</c:v>
                </c:pt>
                <c:pt idx="56">
                  <c:v>31.607140000000001</c:v>
                </c:pt>
                <c:pt idx="57">
                  <c:v>32.149120000000003</c:v>
                </c:pt>
                <c:pt idx="58">
                  <c:v>32.672409999999999</c:v>
                </c:pt>
                <c:pt idx="59">
                  <c:v>33.177970000000002</c:v>
                </c:pt>
                <c:pt idx="60">
                  <c:v>33.666670000000003</c:v>
                </c:pt>
                <c:pt idx="61">
                  <c:v>34.139339999999997</c:v>
                </c:pt>
                <c:pt idx="62">
                  <c:v>34.596780000000003</c:v>
                </c:pt>
                <c:pt idx="63">
                  <c:v>35.039679999999997</c:v>
                </c:pt>
                <c:pt idx="64">
                  <c:v>35.46875</c:v>
                </c:pt>
                <c:pt idx="65">
                  <c:v>35.884619999999998</c:v>
                </c:pt>
                <c:pt idx="66">
                  <c:v>36.287880000000001</c:v>
                </c:pt>
                <c:pt idx="67">
                  <c:v>36.679099999999998</c:v>
                </c:pt>
                <c:pt idx="68">
                  <c:v>37.058819999999997</c:v>
                </c:pt>
                <c:pt idx="69">
                  <c:v>37.42754</c:v>
                </c:pt>
                <c:pt idx="70">
                  <c:v>37.785710000000002</c:v>
                </c:pt>
                <c:pt idx="71">
                  <c:v>38.133800000000001</c:v>
                </c:pt>
                <c:pt idx="72">
                  <c:v>38.47222</c:v>
                </c:pt>
                <c:pt idx="73">
                  <c:v>38.801369999999999</c:v>
                </c:pt>
                <c:pt idx="74">
                  <c:v>39.12162</c:v>
                </c:pt>
                <c:pt idx="75">
                  <c:v>39.433329999999998</c:v>
                </c:pt>
                <c:pt idx="76">
                  <c:v>39.736840000000001</c:v>
                </c:pt>
                <c:pt idx="77">
                  <c:v>40.032470000000004</c:v>
                </c:pt>
                <c:pt idx="78">
                  <c:v>40.320509999999999</c:v>
                </c:pt>
                <c:pt idx="79">
                  <c:v>40.601260000000003</c:v>
                </c:pt>
                <c:pt idx="80">
                  <c:v>40.875</c:v>
                </c:pt>
                <c:pt idx="81">
                  <c:v>41.141979999999997</c:v>
                </c:pt>
                <c:pt idx="82">
                  <c:v>41.402439999999999</c:v>
                </c:pt>
                <c:pt idx="83">
                  <c:v>41.65663</c:v>
                </c:pt>
                <c:pt idx="84">
                  <c:v>41.904760000000003</c:v>
                </c:pt>
                <c:pt idx="85">
                  <c:v>42.147060000000003</c:v>
                </c:pt>
                <c:pt idx="86">
                  <c:v>42.383719999999997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D6-9642-A895-9BB0E813FE9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Ceará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Sheet1!$B$7:$CJ$7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1.3043480000000001</c:v>
                </c:pt>
                <c:pt idx="24">
                  <c:v>3.125</c:v>
                </c:pt>
                <c:pt idx="25">
                  <c:v>4.8</c:v>
                </c:pt>
                <c:pt idx="26">
                  <c:v>6.3461540000000003</c:v>
                </c:pt>
                <c:pt idx="27">
                  <c:v>7.7777779999999996</c:v>
                </c:pt>
                <c:pt idx="28">
                  <c:v>9.1071430000000007</c:v>
                </c:pt>
                <c:pt idx="29">
                  <c:v>10.34483</c:v>
                </c:pt>
                <c:pt idx="30">
                  <c:v>11.5</c:v>
                </c:pt>
                <c:pt idx="31">
                  <c:v>12.58065</c:v>
                </c:pt>
                <c:pt idx="32">
                  <c:v>13.59375</c:v>
                </c:pt>
                <c:pt idx="33">
                  <c:v>14.545450000000001</c:v>
                </c:pt>
                <c:pt idx="34">
                  <c:v>15.441179999999999</c:v>
                </c:pt>
                <c:pt idx="35">
                  <c:v>16.285710000000002</c:v>
                </c:pt>
                <c:pt idx="36">
                  <c:v>17.08333</c:v>
                </c:pt>
                <c:pt idx="37">
                  <c:v>17.83784</c:v>
                </c:pt>
                <c:pt idx="38">
                  <c:v>18.552630000000001</c:v>
                </c:pt>
                <c:pt idx="39">
                  <c:v>19.23077</c:v>
                </c:pt>
                <c:pt idx="40">
                  <c:v>19.875</c:v>
                </c:pt>
                <c:pt idx="41">
                  <c:v>20.4878</c:v>
                </c:pt>
                <c:pt idx="42">
                  <c:v>21.071429999999999</c:v>
                </c:pt>
                <c:pt idx="43">
                  <c:v>21.62791</c:v>
                </c:pt>
                <c:pt idx="44">
                  <c:v>22.159089999999999</c:v>
                </c:pt>
                <c:pt idx="45">
                  <c:v>22.66667</c:v>
                </c:pt>
                <c:pt idx="46">
                  <c:v>23.152170000000002</c:v>
                </c:pt>
                <c:pt idx="47">
                  <c:v>23.61702</c:v>
                </c:pt>
                <c:pt idx="48">
                  <c:v>24.0625</c:v>
                </c:pt>
                <c:pt idx="49">
                  <c:v>24.489799999999999</c:v>
                </c:pt>
                <c:pt idx="50">
                  <c:v>24.9</c:v>
                </c:pt>
                <c:pt idx="51">
                  <c:v>25.294119999999999</c:v>
                </c:pt>
                <c:pt idx="52">
                  <c:v>25.673079999999999</c:v>
                </c:pt>
                <c:pt idx="53">
                  <c:v>26.037739999999999</c:v>
                </c:pt>
                <c:pt idx="54">
                  <c:v>26.38889</c:v>
                </c:pt>
                <c:pt idx="55">
                  <c:v>26.727270000000001</c:v>
                </c:pt>
                <c:pt idx="56">
                  <c:v>27.053570000000001</c:v>
                </c:pt>
                <c:pt idx="57">
                  <c:v>27.36842</c:v>
                </c:pt>
                <c:pt idx="58">
                  <c:v>27.672409999999999</c:v>
                </c:pt>
                <c:pt idx="59">
                  <c:v>27.966100000000001</c:v>
                </c:pt>
                <c:pt idx="60">
                  <c:v>28.25</c:v>
                </c:pt>
                <c:pt idx="61">
                  <c:v>28.52459</c:v>
                </c:pt>
                <c:pt idx="62">
                  <c:v>28.790320000000001</c:v>
                </c:pt>
                <c:pt idx="63">
                  <c:v>29.047619999999998</c:v>
                </c:pt>
                <c:pt idx="64">
                  <c:v>29.296880000000002</c:v>
                </c:pt>
                <c:pt idx="65">
                  <c:v>29.538460000000001</c:v>
                </c:pt>
                <c:pt idx="66">
                  <c:v>29.772729999999999</c:v>
                </c:pt>
                <c:pt idx="67">
                  <c:v>30</c:v>
                </c:pt>
                <c:pt idx="68">
                  <c:v>30.220590000000001</c:v>
                </c:pt>
                <c:pt idx="69">
                  <c:v>30.43478</c:v>
                </c:pt>
                <c:pt idx="70">
                  <c:v>30.642859999999999</c:v>
                </c:pt>
                <c:pt idx="71">
                  <c:v>30.84507</c:v>
                </c:pt>
                <c:pt idx="72">
                  <c:v>31.04167</c:v>
                </c:pt>
                <c:pt idx="73">
                  <c:v>31.369859999999999</c:v>
                </c:pt>
                <c:pt idx="74">
                  <c:v>31.68919</c:v>
                </c:pt>
                <c:pt idx="75">
                  <c:v>32</c:v>
                </c:pt>
                <c:pt idx="76">
                  <c:v>32.302630000000001</c:v>
                </c:pt>
                <c:pt idx="77">
                  <c:v>32.5974</c:v>
                </c:pt>
                <c:pt idx="78">
                  <c:v>32.884610000000002</c:v>
                </c:pt>
                <c:pt idx="79">
                  <c:v>33.164560000000002</c:v>
                </c:pt>
                <c:pt idx="80">
                  <c:v>33.4375</c:v>
                </c:pt>
                <c:pt idx="81">
                  <c:v>33.703699999999998</c:v>
                </c:pt>
                <c:pt idx="82">
                  <c:v>33.963410000000003</c:v>
                </c:pt>
                <c:pt idx="83">
                  <c:v>34.21687</c:v>
                </c:pt>
                <c:pt idx="84">
                  <c:v>34.464289999999998</c:v>
                </c:pt>
                <c:pt idx="85">
                  <c:v>34.705880000000001</c:v>
                </c:pt>
                <c:pt idx="86">
                  <c:v>34.941859999999998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D6-9642-A895-9BB0E813FE9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Distrito Federal</c:v>
                </c:pt>
              </c:strCache>
            </c:strRef>
          </c:tx>
          <c:spPr>
            <a:ln w="28575" cap="rnd">
              <a:solidFill>
                <a:srgbClr val="264478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Sheet1!$B$8:$CJ$8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0.29411799999999999</c:v>
                </c:pt>
                <c:pt idx="18">
                  <c:v>0.55555500000000002</c:v>
                </c:pt>
                <c:pt idx="19">
                  <c:v>0.78947400000000001</c:v>
                </c:pt>
                <c:pt idx="20">
                  <c:v>1</c:v>
                </c:pt>
                <c:pt idx="21">
                  <c:v>2.6190479999999998</c:v>
                </c:pt>
                <c:pt idx="22">
                  <c:v>4.0909089999999999</c:v>
                </c:pt>
                <c:pt idx="23">
                  <c:v>5.4347830000000004</c:v>
                </c:pt>
                <c:pt idx="24">
                  <c:v>6.6666670000000003</c:v>
                </c:pt>
                <c:pt idx="25">
                  <c:v>8.1999999999999993</c:v>
                </c:pt>
                <c:pt idx="26">
                  <c:v>9.6153849999999998</c:v>
                </c:pt>
                <c:pt idx="27">
                  <c:v>10.925929999999999</c:v>
                </c:pt>
                <c:pt idx="28">
                  <c:v>12.142860000000001</c:v>
                </c:pt>
                <c:pt idx="29">
                  <c:v>13.27586</c:v>
                </c:pt>
                <c:pt idx="30">
                  <c:v>14.33333</c:v>
                </c:pt>
                <c:pt idx="31">
                  <c:v>15.32258</c:v>
                </c:pt>
                <c:pt idx="32">
                  <c:v>16.25</c:v>
                </c:pt>
                <c:pt idx="33">
                  <c:v>17.121210000000001</c:v>
                </c:pt>
                <c:pt idx="34">
                  <c:v>17.941179999999999</c:v>
                </c:pt>
                <c:pt idx="35">
                  <c:v>18.714289999999998</c:v>
                </c:pt>
                <c:pt idx="36">
                  <c:v>19.44444</c:v>
                </c:pt>
                <c:pt idx="37">
                  <c:v>20.13514</c:v>
                </c:pt>
                <c:pt idx="38">
                  <c:v>20.789470000000001</c:v>
                </c:pt>
                <c:pt idx="39">
                  <c:v>21.410260000000001</c:v>
                </c:pt>
                <c:pt idx="40">
                  <c:v>22</c:v>
                </c:pt>
                <c:pt idx="41">
                  <c:v>22.560980000000001</c:v>
                </c:pt>
                <c:pt idx="42">
                  <c:v>23.09524</c:v>
                </c:pt>
                <c:pt idx="43">
                  <c:v>23.604649999999999</c:v>
                </c:pt>
                <c:pt idx="44">
                  <c:v>24.090910000000001</c:v>
                </c:pt>
                <c:pt idx="45">
                  <c:v>24.55556</c:v>
                </c:pt>
                <c:pt idx="46">
                  <c:v>25</c:v>
                </c:pt>
                <c:pt idx="47">
                  <c:v>25.425529999999998</c:v>
                </c:pt>
                <c:pt idx="48">
                  <c:v>25.83333</c:v>
                </c:pt>
                <c:pt idx="49">
                  <c:v>26.224489999999999</c:v>
                </c:pt>
                <c:pt idx="50">
                  <c:v>26.6</c:v>
                </c:pt>
                <c:pt idx="51">
                  <c:v>26.96078</c:v>
                </c:pt>
                <c:pt idx="52">
                  <c:v>27.307690000000001</c:v>
                </c:pt>
                <c:pt idx="53">
                  <c:v>27.64151</c:v>
                </c:pt>
                <c:pt idx="54">
                  <c:v>27.962959999999999</c:v>
                </c:pt>
                <c:pt idx="55">
                  <c:v>28.272729999999999</c:v>
                </c:pt>
                <c:pt idx="56">
                  <c:v>28.571429999999999</c:v>
                </c:pt>
                <c:pt idx="57">
                  <c:v>28.859649999999998</c:v>
                </c:pt>
                <c:pt idx="58">
                  <c:v>29.137930000000001</c:v>
                </c:pt>
                <c:pt idx="59">
                  <c:v>29.406780000000001</c:v>
                </c:pt>
                <c:pt idx="60">
                  <c:v>29.66667</c:v>
                </c:pt>
                <c:pt idx="61">
                  <c:v>29.918030000000002</c:v>
                </c:pt>
                <c:pt idx="62">
                  <c:v>30.161290000000001</c:v>
                </c:pt>
                <c:pt idx="63">
                  <c:v>30.396830000000001</c:v>
                </c:pt>
                <c:pt idx="64">
                  <c:v>30.625</c:v>
                </c:pt>
                <c:pt idx="65">
                  <c:v>30.846150000000002</c:v>
                </c:pt>
                <c:pt idx="66">
                  <c:v>31.212119999999999</c:v>
                </c:pt>
                <c:pt idx="67">
                  <c:v>31.567160000000001</c:v>
                </c:pt>
                <c:pt idx="68">
                  <c:v>31.911760000000001</c:v>
                </c:pt>
                <c:pt idx="69">
                  <c:v>32.246380000000002</c:v>
                </c:pt>
                <c:pt idx="70">
                  <c:v>32.571429999999999</c:v>
                </c:pt>
                <c:pt idx="71">
                  <c:v>32.887329999999999</c:v>
                </c:pt>
                <c:pt idx="72">
                  <c:v>33.19444</c:v>
                </c:pt>
                <c:pt idx="73">
                  <c:v>33.49315</c:v>
                </c:pt>
                <c:pt idx="74">
                  <c:v>33.78378</c:v>
                </c:pt>
                <c:pt idx="75">
                  <c:v>34.066670000000002</c:v>
                </c:pt>
                <c:pt idx="76">
                  <c:v>34.342109999999998</c:v>
                </c:pt>
                <c:pt idx="77">
                  <c:v>34.610390000000002</c:v>
                </c:pt>
                <c:pt idx="78">
                  <c:v>34.871789999999997</c:v>
                </c:pt>
                <c:pt idx="79">
                  <c:v>35.126579999999997</c:v>
                </c:pt>
                <c:pt idx="80">
                  <c:v>35.375</c:v>
                </c:pt>
                <c:pt idx="81">
                  <c:v>35.617280000000001</c:v>
                </c:pt>
                <c:pt idx="82">
                  <c:v>35.853659999999998</c:v>
                </c:pt>
                <c:pt idx="83">
                  <c:v>36.084339999999997</c:v>
                </c:pt>
                <c:pt idx="84">
                  <c:v>36.309519999999999</c:v>
                </c:pt>
                <c:pt idx="85">
                  <c:v>36.529409999999999</c:v>
                </c:pt>
                <c:pt idx="86">
                  <c:v>36.744190000000003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2D6-9642-A895-9BB0E813FE90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Espírito Santo</c:v>
                </c:pt>
              </c:strCache>
            </c:strRef>
          </c:tx>
          <c:spPr>
            <a:ln w="28575" cap="rnd">
              <a:solidFill>
                <a:srgbClr val="9E480E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Sheet1!$B$9:$CJ$9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1.3636360000000001</c:v>
                </c:pt>
                <c:pt idx="23">
                  <c:v>2.6086960000000001</c:v>
                </c:pt>
                <c:pt idx="24">
                  <c:v>3.75</c:v>
                </c:pt>
                <c:pt idx="25">
                  <c:v>5.2</c:v>
                </c:pt>
                <c:pt idx="26">
                  <c:v>6.538462</c:v>
                </c:pt>
                <c:pt idx="27">
                  <c:v>7.7777779999999996</c:v>
                </c:pt>
                <c:pt idx="28">
                  <c:v>8.9285720000000008</c:v>
                </c:pt>
                <c:pt idx="29">
                  <c:v>10</c:v>
                </c:pt>
                <c:pt idx="30">
                  <c:v>11</c:v>
                </c:pt>
                <c:pt idx="31">
                  <c:v>11.93548</c:v>
                </c:pt>
                <c:pt idx="32">
                  <c:v>12.8125</c:v>
                </c:pt>
                <c:pt idx="33">
                  <c:v>13.63636</c:v>
                </c:pt>
                <c:pt idx="34">
                  <c:v>14.411770000000001</c:v>
                </c:pt>
                <c:pt idx="35">
                  <c:v>15.142860000000001</c:v>
                </c:pt>
                <c:pt idx="36">
                  <c:v>15.83333</c:v>
                </c:pt>
                <c:pt idx="37">
                  <c:v>16.48649</c:v>
                </c:pt>
                <c:pt idx="38">
                  <c:v>17.105260000000001</c:v>
                </c:pt>
                <c:pt idx="39">
                  <c:v>17.692309999999999</c:v>
                </c:pt>
                <c:pt idx="40">
                  <c:v>18.25</c:v>
                </c:pt>
                <c:pt idx="41">
                  <c:v>18.78049</c:v>
                </c:pt>
                <c:pt idx="42">
                  <c:v>19.285720000000001</c:v>
                </c:pt>
                <c:pt idx="43">
                  <c:v>19.767440000000001</c:v>
                </c:pt>
                <c:pt idx="44">
                  <c:v>20.227270000000001</c:v>
                </c:pt>
                <c:pt idx="45">
                  <c:v>20.66667</c:v>
                </c:pt>
                <c:pt idx="46">
                  <c:v>21.086960000000001</c:v>
                </c:pt>
                <c:pt idx="47">
                  <c:v>21.489360000000001</c:v>
                </c:pt>
                <c:pt idx="48">
                  <c:v>21.875</c:v>
                </c:pt>
                <c:pt idx="49">
                  <c:v>22.244900000000001</c:v>
                </c:pt>
                <c:pt idx="50">
                  <c:v>22.7</c:v>
                </c:pt>
                <c:pt idx="51">
                  <c:v>23.137250000000002</c:v>
                </c:pt>
                <c:pt idx="52">
                  <c:v>23.557690000000001</c:v>
                </c:pt>
                <c:pt idx="53">
                  <c:v>23.962260000000001</c:v>
                </c:pt>
                <c:pt idx="54">
                  <c:v>24.351849999999999</c:v>
                </c:pt>
                <c:pt idx="55">
                  <c:v>24.727270000000001</c:v>
                </c:pt>
                <c:pt idx="56">
                  <c:v>25.089279999999999</c:v>
                </c:pt>
                <c:pt idx="57">
                  <c:v>25.438600000000001</c:v>
                </c:pt>
                <c:pt idx="58">
                  <c:v>25.775860000000002</c:v>
                </c:pt>
                <c:pt idx="59">
                  <c:v>26.101690000000001</c:v>
                </c:pt>
                <c:pt idx="60">
                  <c:v>26.41667</c:v>
                </c:pt>
                <c:pt idx="61">
                  <c:v>26.721309999999999</c:v>
                </c:pt>
                <c:pt idx="62">
                  <c:v>27.01613</c:v>
                </c:pt>
                <c:pt idx="63">
                  <c:v>27.301590000000001</c:v>
                </c:pt>
                <c:pt idx="64">
                  <c:v>27.578130000000002</c:v>
                </c:pt>
                <c:pt idx="65">
                  <c:v>27.846150000000002</c:v>
                </c:pt>
                <c:pt idx="66">
                  <c:v>28.106059999999999</c:v>
                </c:pt>
                <c:pt idx="67">
                  <c:v>28.35821</c:v>
                </c:pt>
                <c:pt idx="68">
                  <c:v>28.60294</c:v>
                </c:pt>
                <c:pt idx="69">
                  <c:v>28.840579999999999</c:v>
                </c:pt>
                <c:pt idx="70">
                  <c:v>29.071429999999999</c:v>
                </c:pt>
                <c:pt idx="71">
                  <c:v>29.295780000000001</c:v>
                </c:pt>
                <c:pt idx="72">
                  <c:v>29.51389</c:v>
                </c:pt>
                <c:pt idx="73">
                  <c:v>29.726030000000002</c:v>
                </c:pt>
                <c:pt idx="74">
                  <c:v>30.06757</c:v>
                </c:pt>
                <c:pt idx="75">
                  <c:v>30.4</c:v>
                </c:pt>
                <c:pt idx="76">
                  <c:v>27.302630000000001</c:v>
                </c:pt>
                <c:pt idx="77">
                  <c:v>27.5974</c:v>
                </c:pt>
                <c:pt idx="78">
                  <c:v>27.884609999999999</c:v>
                </c:pt>
                <c:pt idx="79">
                  <c:v>28.164560000000002</c:v>
                </c:pt>
                <c:pt idx="80">
                  <c:v>28.4375</c:v>
                </c:pt>
                <c:pt idx="81">
                  <c:v>28.703700000000001</c:v>
                </c:pt>
                <c:pt idx="82">
                  <c:v>28.963419999999999</c:v>
                </c:pt>
                <c:pt idx="83">
                  <c:v>29.21687</c:v>
                </c:pt>
                <c:pt idx="84">
                  <c:v>29.464289999999998</c:v>
                </c:pt>
                <c:pt idx="85">
                  <c:v>29.705880000000001</c:v>
                </c:pt>
                <c:pt idx="86">
                  <c:v>29.941859999999998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2D6-9642-A895-9BB0E813FE90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Goiás</c:v>
                </c:pt>
              </c:strCache>
            </c:strRef>
          </c:tx>
          <c:spPr>
            <a:ln w="28575" cap="rnd">
              <a:solidFill>
                <a:srgbClr val="63636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Sheet1!$B$10:$CJ$10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0.29411799999999999</c:v>
                </c:pt>
                <c:pt idx="18">
                  <c:v>0.55555500000000002</c:v>
                </c:pt>
                <c:pt idx="19">
                  <c:v>0.78947400000000001</c:v>
                </c:pt>
                <c:pt idx="20">
                  <c:v>1</c:v>
                </c:pt>
                <c:pt idx="21">
                  <c:v>1.6666669999999999</c:v>
                </c:pt>
                <c:pt idx="22">
                  <c:v>2.2727270000000002</c:v>
                </c:pt>
                <c:pt idx="23">
                  <c:v>3.2608700000000002</c:v>
                </c:pt>
                <c:pt idx="24">
                  <c:v>4.375</c:v>
                </c:pt>
                <c:pt idx="25">
                  <c:v>5.8</c:v>
                </c:pt>
                <c:pt idx="26">
                  <c:v>7.1153849999999998</c:v>
                </c:pt>
                <c:pt idx="27">
                  <c:v>8.3333329999999997</c:v>
                </c:pt>
                <c:pt idx="28">
                  <c:v>9.4642859999999995</c:v>
                </c:pt>
                <c:pt idx="29">
                  <c:v>10.517239999999999</c:v>
                </c:pt>
                <c:pt idx="30">
                  <c:v>11.5</c:v>
                </c:pt>
                <c:pt idx="31">
                  <c:v>12.419359999999999</c:v>
                </c:pt>
                <c:pt idx="32">
                  <c:v>13.28125</c:v>
                </c:pt>
                <c:pt idx="33">
                  <c:v>14.090909999999999</c:v>
                </c:pt>
                <c:pt idx="34">
                  <c:v>14.85294</c:v>
                </c:pt>
                <c:pt idx="35">
                  <c:v>15.571429999999999</c:v>
                </c:pt>
                <c:pt idx="36">
                  <c:v>16.25</c:v>
                </c:pt>
                <c:pt idx="37">
                  <c:v>16.89189</c:v>
                </c:pt>
                <c:pt idx="38">
                  <c:v>17.5</c:v>
                </c:pt>
                <c:pt idx="39">
                  <c:v>18.076920000000001</c:v>
                </c:pt>
                <c:pt idx="40">
                  <c:v>18.625</c:v>
                </c:pt>
                <c:pt idx="41">
                  <c:v>19.146339999999999</c:v>
                </c:pt>
                <c:pt idx="42">
                  <c:v>19.642859999999999</c:v>
                </c:pt>
                <c:pt idx="43">
                  <c:v>20.11628</c:v>
                </c:pt>
                <c:pt idx="44">
                  <c:v>20.568180000000002</c:v>
                </c:pt>
                <c:pt idx="45">
                  <c:v>21</c:v>
                </c:pt>
                <c:pt idx="46">
                  <c:v>21.413039999999999</c:v>
                </c:pt>
                <c:pt idx="47">
                  <c:v>21.808509999999998</c:v>
                </c:pt>
                <c:pt idx="48">
                  <c:v>22.1875</c:v>
                </c:pt>
                <c:pt idx="49">
                  <c:v>22.551020000000001</c:v>
                </c:pt>
                <c:pt idx="50">
                  <c:v>22.9</c:v>
                </c:pt>
                <c:pt idx="51">
                  <c:v>23.235289999999999</c:v>
                </c:pt>
                <c:pt idx="52">
                  <c:v>23.557690000000001</c:v>
                </c:pt>
                <c:pt idx="53">
                  <c:v>23.867920000000002</c:v>
                </c:pt>
                <c:pt idx="54">
                  <c:v>24.16667</c:v>
                </c:pt>
                <c:pt idx="55">
                  <c:v>24.454550000000001</c:v>
                </c:pt>
                <c:pt idx="56">
                  <c:v>24.910720000000001</c:v>
                </c:pt>
                <c:pt idx="57">
                  <c:v>25.35088</c:v>
                </c:pt>
                <c:pt idx="58">
                  <c:v>25.775860000000002</c:v>
                </c:pt>
                <c:pt idx="59">
                  <c:v>26.186440000000001</c:v>
                </c:pt>
                <c:pt idx="60">
                  <c:v>26.58333</c:v>
                </c:pt>
                <c:pt idx="61">
                  <c:v>26.967210000000001</c:v>
                </c:pt>
                <c:pt idx="62">
                  <c:v>27.338709999999999</c:v>
                </c:pt>
                <c:pt idx="63">
                  <c:v>27.698409999999999</c:v>
                </c:pt>
                <c:pt idx="64">
                  <c:v>28.046880000000002</c:v>
                </c:pt>
                <c:pt idx="65">
                  <c:v>28.384609999999999</c:v>
                </c:pt>
                <c:pt idx="66">
                  <c:v>28.712119999999999</c:v>
                </c:pt>
                <c:pt idx="67">
                  <c:v>29.02985</c:v>
                </c:pt>
                <c:pt idx="68">
                  <c:v>29.338229999999999</c:v>
                </c:pt>
                <c:pt idx="69">
                  <c:v>29.63768</c:v>
                </c:pt>
                <c:pt idx="70">
                  <c:v>29.928570000000001</c:v>
                </c:pt>
                <c:pt idx="71">
                  <c:v>30.211269999999999</c:v>
                </c:pt>
                <c:pt idx="72">
                  <c:v>30.48611</c:v>
                </c:pt>
                <c:pt idx="73">
                  <c:v>30.753430000000002</c:v>
                </c:pt>
                <c:pt idx="74">
                  <c:v>31.01351</c:v>
                </c:pt>
                <c:pt idx="75">
                  <c:v>31.266670000000001</c:v>
                </c:pt>
                <c:pt idx="76">
                  <c:v>31.513159999999999</c:v>
                </c:pt>
                <c:pt idx="77">
                  <c:v>31.753250000000001</c:v>
                </c:pt>
                <c:pt idx="78">
                  <c:v>31.987179999999999</c:v>
                </c:pt>
                <c:pt idx="79">
                  <c:v>32.21519</c:v>
                </c:pt>
                <c:pt idx="80">
                  <c:v>32.4375</c:v>
                </c:pt>
                <c:pt idx="81">
                  <c:v>32.654319999999998</c:v>
                </c:pt>
                <c:pt idx="82">
                  <c:v>32.865850000000002</c:v>
                </c:pt>
                <c:pt idx="83">
                  <c:v>33.072290000000002</c:v>
                </c:pt>
                <c:pt idx="84">
                  <c:v>33.273809999999997</c:v>
                </c:pt>
                <c:pt idx="85">
                  <c:v>33.470590000000001</c:v>
                </c:pt>
                <c:pt idx="86">
                  <c:v>33.662790000000001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2D6-9642-A895-9BB0E813FE90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Maranhão</c:v>
                </c:pt>
              </c:strCache>
            </c:strRef>
          </c:tx>
          <c:spPr>
            <a:ln w="28575" cap="rnd">
              <a:solidFill>
                <a:srgbClr val="9973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Sheet1!$B$11:$CJ$11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0.47619099999999998</c:v>
                </c:pt>
                <c:pt idx="22">
                  <c:v>1.3636360000000001</c:v>
                </c:pt>
                <c:pt idx="23">
                  <c:v>2.1739130000000002</c:v>
                </c:pt>
                <c:pt idx="24">
                  <c:v>2.9166669999999999</c:v>
                </c:pt>
                <c:pt idx="25">
                  <c:v>3.6</c:v>
                </c:pt>
                <c:pt idx="26">
                  <c:v>5</c:v>
                </c:pt>
                <c:pt idx="27">
                  <c:v>6.2962959999999999</c:v>
                </c:pt>
                <c:pt idx="28">
                  <c:v>7.5</c:v>
                </c:pt>
                <c:pt idx="29">
                  <c:v>8.6206890000000005</c:v>
                </c:pt>
                <c:pt idx="30">
                  <c:v>9.6666659999999993</c:v>
                </c:pt>
                <c:pt idx="31">
                  <c:v>10.645160000000001</c:v>
                </c:pt>
                <c:pt idx="32">
                  <c:v>11.5625</c:v>
                </c:pt>
                <c:pt idx="33">
                  <c:v>12.424239999999999</c:v>
                </c:pt>
                <c:pt idx="34">
                  <c:v>13.235290000000001</c:v>
                </c:pt>
                <c:pt idx="35">
                  <c:v>14</c:v>
                </c:pt>
                <c:pt idx="36">
                  <c:v>14.72222</c:v>
                </c:pt>
                <c:pt idx="37">
                  <c:v>15.40541</c:v>
                </c:pt>
                <c:pt idx="38">
                  <c:v>16.052630000000001</c:v>
                </c:pt>
                <c:pt idx="39">
                  <c:v>16.66667</c:v>
                </c:pt>
                <c:pt idx="40">
                  <c:v>17.25</c:v>
                </c:pt>
                <c:pt idx="41">
                  <c:v>17.804880000000001</c:v>
                </c:pt>
                <c:pt idx="42">
                  <c:v>18.33333</c:v>
                </c:pt>
                <c:pt idx="43">
                  <c:v>19.069769999999998</c:v>
                </c:pt>
                <c:pt idx="44">
                  <c:v>19.772729999999999</c:v>
                </c:pt>
                <c:pt idx="45">
                  <c:v>20.44444</c:v>
                </c:pt>
                <c:pt idx="46">
                  <c:v>21.086960000000001</c:v>
                </c:pt>
                <c:pt idx="47">
                  <c:v>21.70213</c:v>
                </c:pt>
                <c:pt idx="48">
                  <c:v>22.29167</c:v>
                </c:pt>
                <c:pt idx="49">
                  <c:v>22.857140000000001</c:v>
                </c:pt>
                <c:pt idx="50">
                  <c:v>23.4</c:v>
                </c:pt>
                <c:pt idx="51">
                  <c:v>23.921569999999999</c:v>
                </c:pt>
                <c:pt idx="52">
                  <c:v>24.423079999999999</c:v>
                </c:pt>
                <c:pt idx="53">
                  <c:v>24.905660000000001</c:v>
                </c:pt>
                <c:pt idx="54">
                  <c:v>25.370370000000001</c:v>
                </c:pt>
                <c:pt idx="55">
                  <c:v>25.818180000000002</c:v>
                </c:pt>
                <c:pt idx="56">
                  <c:v>26.25</c:v>
                </c:pt>
                <c:pt idx="57">
                  <c:v>26.66667</c:v>
                </c:pt>
                <c:pt idx="58">
                  <c:v>27.06897</c:v>
                </c:pt>
                <c:pt idx="59">
                  <c:v>27.457630000000002</c:v>
                </c:pt>
                <c:pt idx="60">
                  <c:v>27.83333</c:v>
                </c:pt>
                <c:pt idx="61">
                  <c:v>28.196719999999999</c:v>
                </c:pt>
                <c:pt idx="62">
                  <c:v>28.548390000000001</c:v>
                </c:pt>
                <c:pt idx="63">
                  <c:v>29.047619999999998</c:v>
                </c:pt>
                <c:pt idx="64">
                  <c:v>29.53125</c:v>
                </c:pt>
                <c:pt idx="65">
                  <c:v>30</c:v>
                </c:pt>
                <c:pt idx="66">
                  <c:v>30.454540000000001</c:v>
                </c:pt>
                <c:pt idx="67">
                  <c:v>30.895520000000001</c:v>
                </c:pt>
                <c:pt idx="68">
                  <c:v>31.323530000000002</c:v>
                </c:pt>
                <c:pt idx="69">
                  <c:v>31.739129999999999</c:v>
                </c:pt>
                <c:pt idx="70">
                  <c:v>32.142859999999999</c:v>
                </c:pt>
                <c:pt idx="71">
                  <c:v>32.535209999999999</c:v>
                </c:pt>
                <c:pt idx="72">
                  <c:v>32.916670000000003</c:v>
                </c:pt>
                <c:pt idx="73">
                  <c:v>33.287669999999999</c:v>
                </c:pt>
                <c:pt idx="74">
                  <c:v>33.648650000000004</c:v>
                </c:pt>
                <c:pt idx="75">
                  <c:v>34</c:v>
                </c:pt>
                <c:pt idx="76">
                  <c:v>34.342109999999998</c:v>
                </c:pt>
                <c:pt idx="77">
                  <c:v>34.675319999999999</c:v>
                </c:pt>
                <c:pt idx="78">
                  <c:v>35</c:v>
                </c:pt>
                <c:pt idx="79">
                  <c:v>35.316459999999999</c:v>
                </c:pt>
                <c:pt idx="80">
                  <c:v>35.625</c:v>
                </c:pt>
                <c:pt idx="81">
                  <c:v>35.925930000000001</c:v>
                </c:pt>
                <c:pt idx="82">
                  <c:v>36.21951</c:v>
                </c:pt>
                <c:pt idx="83">
                  <c:v>36.506019999999999</c:v>
                </c:pt>
                <c:pt idx="84">
                  <c:v>36.785710000000002</c:v>
                </c:pt>
                <c:pt idx="85">
                  <c:v>37.058819999999997</c:v>
                </c:pt>
                <c:pt idx="86">
                  <c:v>37.325580000000002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2D6-9642-A895-9BB0E813FE90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Minas Gerais</c:v>
                </c:pt>
              </c:strCache>
            </c:strRef>
          </c:tx>
          <c:spPr>
            <a:ln w="28575" cap="rnd">
              <a:solidFill>
                <a:srgbClr val="255E9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Sheet1!$B$12:$CJ$12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0.263158</c:v>
                </c:pt>
                <c:pt idx="20">
                  <c:v>0.5</c:v>
                </c:pt>
                <c:pt idx="21">
                  <c:v>0.71428599999999998</c:v>
                </c:pt>
                <c:pt idx="22">
                  <c:v>0.90909099999999998</c:v>
                </c:pt>
                <c:pt idx="23">
                  <c:v>1.086957</c:v>
                </c:pt>
                <c:pt idx="24">
                  <c:v>2.0833330000000001</c:v>
                </c:pt>
                <c:pt idx="25">
                  <c:v>3</c:v>
                </c:pt>
                <c:pt idx="26">
                  <c:v>3.8461539999999999</c:v>
                </c:pt>
                <c:pt idx="27">
                  <c:v>5.4629630000000002</c:v>
                </c:pt>
                <c:pt idx="28">
                  <c:v>6.9642860000000004</c:v>
                </c:pt>
                <c:pt idx="29">
                  <c:v>8.362069</c:v>
                </c:pt>
                <c:pt idx="30">
                  <c:v>9.6666670000000003</c:v>
                </c:pt>
                <c:pt idx="31">
                  <c:v>10.8871</c:v>
                </c:pt>
                <c:pt idx="32">
                  <c:v>12.03125</c:v>
                </c:pt>
                <c:pt idx="33">
                  <c:v>13.106059999999999</c:v>
                </c:pt>
                <c:pt idx="34">
                  <c:v>14.117649999999999</c:v>
                </c:pt>
                <c:pt idx="35">
                  <c:v>15.071429999999999</c:v>
                </c:pt>
                <c:pt idx="36">
                  <c:v>15.97222</c:v>
                </c:pt>
                <c:pt idx="37">
                  <c:v>16.82432</c:v>
                </c:pt>
                <c:pt idx="38">
                  <c:v>17.63158</c:v>
                </c:pt>
                <c:pt idx="39">
                  <c:v>18.39744</c:v>
                </c:pt>
                <c:pt idx="40">
                  <c:v>19.125</c:v>
                </c:pt>
                <c:pt idx="41">
                  <c:v>19.817070000000001</c:v>
                </c:pt>
                <c:pt idx="42">
                  <c:v>20.476189999999999</c:v>
                </c:pt>
                <c:pt idx="43">
                  <c:v>21.104649999999999</c:v>
                </c:pt>
                <c:pt idx="44">
                  <c:v>21.704550000000001</c:v>
                </c:pt>
                <c:pt idx="45">
                  <c:v>22.27778</c:v>
                </c:pt>
                <c:pt idx="46">
                  <c:v>22.826090000000001</c:v>
                </c:pt>
                <c:pt idx="47">
                  <c:v>23.35106</c:v>
                </c:pt>
                <c:pt idx="48">
                  <c:v>23.85417</c:v>
                </c:pt>
                <c:pt idx="49">
                  <c:v>24.336729999999999</c:v>
                </c:pt>
                <c:pt idx="50">
                  <c:v>24.8</c:v>
                </c:pt>
                <c:pt idx="51">
                  <c:v>25.245100000000001</c:v>
                </c:pt>
                <c:pt idx="52">
                  <c:v>25.673079999999999</c:v>
                </c:pt>
                <c:pt idx="53">
                  <c:v>26.084910000000001</c:v>
                </c:pt>
                <c:pt idx="54">
                  <c:v>26.481480000000001</c:v>
                </c:pt>
                <c:pt idx="55">
                  <c:v>26.86364</c:v>
                </c:pt>
                <c:pt idx="56">
                  <c:v>27.232140000000001</c:v>
                </c:pt>
                <c:pt idx="57">
                  <c:v>27.587720000000001</c:v>
                </c:pt>
                <c:pt idx="58">
                  <c:v>27.93103</c:v>
                </c:pt>
                <c:pt idx="59">
                  <c:v>28.262709999999998</c:v>
                </c:pt>
                <c:pt idx="60">
                  <c:v>28.58333</c:v>
                </c:pt>
                <c:pt idx="61">
                  <c:v>28.893439999999998</c:v>
                </c:pt>
                <c:pt idx="62">
                  <c:v>29.193549999999998</c:v>
                </c:pt>
                <c:pt idx="63">
                  <c:v>29.48413</c:v>
                </c:pt>
                <c:pt idx="64">
                  <c:v>29.765630000000002</c:v>
                </c:pt>
                <c:pt idx="65">
                  <c:v>30.038460000000001</c:v>
                </c:pt>
                <c:pt idx="66">
                  <c:v>30.30303</c:v>
                </c:pt>
                <c:pt idx="67">
                  <c:v>30.559699999999999</c:v>
                </c:pt>
                <c:pt idx="68">
                  <c:v>30.808820000000001</c:v>
                </c:pt>
                <c:pt idx="69">
                  <c:v>31.050719999999998</c:v>
                </c:pt>
                <c:pt idx="70">
                  <c:v>31.285720000000001</c:v>
                </c:pt>
                <c:pt idx="71">
                  <c:v>31.514089999999999</c:v>
                </c:pt>
                <c:pt idx="72">
                  <c:v>31.73611</c:v>
                </c:pt>
                <c:pt idx="73">
                  <c:v>31.95205</c:v>
                </c:pt>
                <c:pt idx="74">
                  <c:v>32.16216</c:v>
                </c:pt>
                <c:pt idx="75">
                  <c:v>32.366669999999999</c:v>
                </c:pt>
                <c:pt idx="76">
                  <c:v>29.342110000000002</c:v>
                </c:pt>
                <c:pt idx="77">
                  <c:v>29.512989999999999</c:v>
                </c:pt>
                <c:pt idx="78">
                  <c:v>29.679490000000001</c:v>
                </c:pt>
                <c:pt idx="79">
                  <c:v>29.84177</c:v>
                </c:pt>
                <c:pt idx="80">
                  <c:v>30</c:v>
                </c:pt>
                <c:pt idx="81">
                  <c:v>30.154319999999998</c:v>
                </c:pt>
                <c:pt idx="82">
                  <c:v>30.304880000000001</c:v>
                </c:pt>
                <c:pt idx="83">
                  <c:v>30.451809999999998</c:v>
                </c:pt>
                <c:pt idx="84">
                  <c:v>30.59524</c:v>
                </c:pt>
                <c:pt idx="85">
                  <c:v>30.735289999999999</c:v>
                </c:pt>
                <c:pt idx="86">
                  <c:v>30.87209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2D6-9642-A895-9BB0E813FE90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Mato Grosso do Sul</c:v>
                </c:pt>
              </c:strCache>
            </c:strRef>
          </c:tx>
          <c:spPr>
            <a:ln w="28575" cap="rnd">
              <a:solidFill>
                <a:srgbClr val="43682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Sheet1!$B$13:$CJ$13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0.83333299999999999</c:v>
                </c:pt>
                <c:pt idx="25">
                  <c:v>1.6</c:v>
                </c:pt>
                <c:pt idx="26">
                  <c:v>2.3076919999999999</c:v>
                </c:pt>
                <c:pt idx="27">
                  <c:v>2.9629629999999998</c:v>
                </c:pt>
                <c:pt idx="28">
                  <c:v>3.9285709999999998</c:v>
                </c:pt>
                <c:pt idx="29">
                  <c:v>4.8275860000000002</c:v>
                </c:pt>
                <c:pt idx="30">
                  <c:v>6</c:v>
                </c:pt>
                <c:pt idx="31">
                  <c:v>7.0967739999999999</c:v>
                </c:pt>
                <c:pt idx="32">
                  <c:v>8.125</c:v>
                </c:pt>
                <c:pt idx="33">
                  <c:v>9.0909089999999999</c:v>
                </c:pt>
                <c:pt idx="34">
                  <c:v>10</c:v>
                </c:pt>
                <c:pt idx="35">
                  <c:v>10.857139999999999</c:v>
                </c:pt>
                <c:pt idx="36">
                  <c:v>11.66667</c:v>
                </c:pt>
                <c:pt idx="37">
                  <c:v>12.43243</c:v>
                </c:pt>
                <c:pt idx="38">
                  <c:v>13.15789</c:v>
                </c:pt>
                <c:pt idx="39">
                  <c:v>13.84615</c:v>
                </c:pt>
                <c:pt idx="40">
                  <c:v>14.5</c:v>
                </c:pt>
                <c:pt idx="41">
                  <c:v>15.12195</c:v>
                </c:pt>
                <c:pt idx="42">
                  <c:v>15.71429</c:v>
                </c:pt>
                <c:pt idx="43">
                  <c:v>16.279070000000001</c:v>
                </c:pt>
                <c:pt idx="44">
                  <c:v>16.818180000000002</c:v>
                </c:pt>
                <c:pt idx="45">
                  <c:v>17.33333</c:v>
                </c:pt>
                <c:pt idx="46">
                  <c:v>17.826090000000001</c:v>
                </c:pt>
                <c:pt idx="47">
                  <c:v>18.29787</c:v>
                </c:pt>
                <c:pt idx="48">
                  <c:v>18.75</c:v>
                </c:pt>
                <c:pt idx="49">
                  <c:v>19.183669999999999</c:v>
                </c:pt>
                <c:pt idx="50">
                  <c:v>19.600000000000001</c:v>
                </c:pt>
                <c:pt idx="51">
                  <c:v>20</c:v>
                </c:pt>
                <c:pt idx="52">
                  <c:v>20.384609999999999</c:v>
                </c:pt>
                <c:pt idx="53">
                  <c:v>20.754719999999999</c:v>
                </c:pt>
                <c:pt idx="54">
                  <c:v>21.11111</c:v>
                </c:pt>
                <c:pt idx="55">
                  <c:v>21.454550000000001</c:v>
                </c:pt>
                <c:pt idx="56">
                  <c:v>21.785710000000002</c:v>
                </c:pt>
                <c:pt idx="57">
                  <c:v>22.105260000000001</c:v>
                </c:pt>
                <c:pt idx="58">
                  <c:v>22.413789999999999</c:v>
                </c:pt>
                <c:pt idx="59">
                  <c:v>22.711860000000001</c:v>
                </c:pt>
                <c:pt idx="60">
                  <c:v>23</c:v>
                </c:pt>
                <c:pt idx="61">
                  <c:v>23.278690000000001</c:v>
                </c:pt>
                <c:pt idx="62">
                  <c:v>23.548390000000001</c:v>
                </c:pt>
                <c:pt idx="63">
                  <c:v>23.809519999999999</c:v>
                </c:pt>
                <c:pt idx="64">
                  <c:v>24.0625</c:v>
                </c:pt>
                <c:pt idx="65">
                  <c:v>24.307690000000001</c:v>
                </c:pt>
                <c:pt idx="66">
                  <c:v>24.545449999999999</c:v>
                </c:pt>
                <c:pt idx="67">
                  <c:v>24.776119999999999</c:v>
                </c:pt>
                <c:pt idx="68">
                  <c:v>25</c:v>
                </c:pt>
                <c:pt idx="69">
                  <c:v>25.217390000000002</c:v>
                </c:pt>
                <c:pt idx="70">
                  <c:v>25.428570000000001</c:v>
                </c:pt>
                <c:pt idx="71">
                  <c:v>25.633800000000001</c:v>
                </c:pt>
                <c:pt idx="72">
                  <c:v>25.83333</c:v>
                </c:pt>
                <c:pt idx="73">
                  <c:v>26.0274</c:v>
                </c:pt>
                <c:pt idx="74">
                  <c:v>26.21622</c:v>
                </c:pt>
                <c:pt idx="75">
                  <c:v>26.4</c:v>
                </c:pt>
                <c:pt idx="76">
                  <c:v>26.578949999999999</c:v>
                </c:pt>
                <c:pt idx="77">
                  <c:v>26.753250000000001</c:v>
                </c:pt>
                <c:pt idx="78">
                  <c:v>26.923079999999999</c:v>
                </c:pt>
                <c:pt idx="79">
                  <c:v>27.088609999999999</c:v>
                </c:pt>
                <c:pt idx="80">
                  <c:v>27.25</c:v>
                </c:pt>
                <c:pt idx="81">
                  <c:v>27.407409999999999</c:v>
                </c:pt>
                <c:pt idx="82">
                  <c:v>27.560980000000001</c:v>
                </c:pt>
                <c:pt idx="83">
                  <c:v>27.710840000000001</c:v>
                </c:pt>
                <c:pt idx="84">
                  <c:v>27.857140000000001</c:v>
                </c:pt>
                <c:pt idx="85">
                  <c:v>28</c:v>
                </c:pt>
                <c:pt idx="86">
                  <c:v>28.139530000000001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2D6-9642-A895-9BB0E813FE90}"/>
            </c:ext>
          </c:extLst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Mato Grosso</c:v>
                </c:pt>
              </c:strCache>
            </c:strRef>
          </c:tx>
          <c:spPr>
            <a:ln w="28575" cap="rnd">
              <a:solidFill>
                <a:srgbClr val="698ED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Sheet1!$B$14:$CJ$14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0.43478299999999998</c:v>
                </c:pt>
                <c:pt idx="24">
                  <c:v>0.83333299999999999</c:v>
                </c:pt>
                <c:pt idx="25">
                  <c:v>2</c:v>
                </c:pt>
                <c:pt idx="26">
                  <c:v>3.0769229999999999</c:v>
                </c:pt>
                <c:pt idx="27">
                  <c:v>4.0740740000000004</c:v>
                </c:pt>
                <c:pt idx="28">
                  <c:v>5.5357139999999996</c:v>
                </c:pt>
                <c:pt idx="29">
                  <c:v>6.8965519999999998</c:v>
                </c:pt>
                <c:pt idx="30">
                  <c:v>8.1666670000000003</c:v>
                </c:pt>
                <c:pt idx="31">
                  <c:v>9.3548380000000009</c:v>
                </c:pt>
                <c:pt idx="32">
                  <c:v>10.46875</c:v>
                </c:pt>
                <c:pt idx="33">
                  <c:v>11.51515</c:v>
                </c:pt>
                <c:pt idx="34">
                  <c:v>12.5</c:v>
                </c:pt>
                <c:pt idx="35">
                  <c:v>13.428570000000001</c:v>
                </c:pt>
                <c:pt idx="36">
                  <c:v>14.30556</c:v>
                </c:pt>
                <c:pt idx="37">
                  <c:v>15.13513</c:v>
                </c:pt>
                <c:pt idx="38">
                  <c:v>15.921049999999999</c:v>
                </c:pt>
                <c:pt idx="39">
                  <c:v>16.66667</c:v>
                </c:pt>
                <c:pt idx="40">
                  <c:v>17.375</c:v>
                </c:pt>
                <c:pt idx="41">
                  <c:v>18.048780000000001</c:v>
                </c:pt>
                <c:pt idx="42">
                  <c:v>18.690480000000001</c:v>
                </c:pt>
                <c:pt idx="43">
                  <c:v>19.302330000000001</c:v>
                </c:pt>
                <c:pt idx="44">
                  <c:v>19.88636</c:v>
                </c:pt>
                <c:pt idx="45">
                  <c:v>20.44444</c:v>
                </c:pt>
                <c:pt idx="46">
                  <c:v>20.978259999999999</c:v>
                </c:pt>
                <c:pt idx="47">
                  <c:v>21.489360000000001</c:v>
                </c:pt>
                <c:pt idx="48">
                  <c:v>21.97917</c:v>
                </c:pt>
                <c:pt idx="49">
                  <c:v>22.448979999999999</c:v>
                </c:pt>
                <c:pt idx="50">
                  <c:v>22.9</c:v>
                </c:pt>
                <c:pt idx="51">
                  <c:v>23.33333</c:v>
                </c:pt>
                <c:pt idx="52">
                  <c:v>23.75</c:v>
                </c:pt>
                <c:pt idx="53">
                  <c:v>24.150939999999999</c:v>
                </c:pt>
                <c:pt idx="54">
                  <c:v>24.537040000000001</c:v>
                </c:pt>
                <c:pt idx="55">
                  <c:v>24.909089999999999</c:v>
                </c:pt>
                <c:pt idx="56">
                  <c:v>25.267859999999999</c:v>
                </c:pt>
                <c:pt idx="57">
                  <c:v>25.61403</c:v>
                </c:pt>
                <c:pt idx="58">
                  <c:v>25.94828</c:v>
                </c:pt>
                <c:pt idx="59">
                  <c:v>26.271190000000001</c:v>
                </c:pt>
                <c:pt idx="60">
                  <c:v>26.58333</c:v>
                </c:pt>
                <c:pt idx="61">
                  <c:v>26.885249999999999</c:v>
                </c:pt>
                <c:pt idx="62">
                  <c:v>27.177420000000001</c:v>
                </c:pt>
                <c:pt idx="63">
                  <c:v>27.460319999999999</c:v>
                </c:pt>
                <c:pt idx="64">
                  <c:v>27.734380000000002</c:v>
                </c:pt>
                <c:pt idx="65">
                  <c:v>28</c:v>
                </c:pt>
                <c:pt idx="66">
                  <c:v>28.257580000000001</c:v>
                </c:pt>
                <c:pt idx="67">
                  <c:v>28.507459999999998</c:v>
                </c:pt>
                <c:pt idx="68">
                  <c:v>28.75</c:v>
                </c:pt>
                <c:pt idx="69">
                  <c:v>28.985510000000001</c:v>
                </c:pt>
                <c:pt idx="70">
                  <c:v>29.214279999999999</c:v>
                </c:pt>
                <c:pt idx="71">
                  <c:v>29.436620000000001</c:v>
                </c:pt>
                <c:pt idx="72">
                  <c:v>29.65278</c:v>
                </c:pt>
                <c:pt idx="73">
                  <c:v>29.863009999999999</c:v>
                </c:pt>
                <c:pt idx="74">
                  <c:v>30.06757</c:v>
                </c:pt>
                <c:pt idx="75">
                  <c:v>30.266670000000001</c:v>
                </c:pt>
                <c:pt idx="76">
                  <c:v>30.460529999999999</c:v>
                </c:pt>
                <c:pt idx="77">
                  <c:v>30.649349999999998</c:v>
                </c:pt>
                <c:pt idx="78">
                  <c:v>30.83333</c:v>
                </c:pt>
                <c:pt idx="79">
                  <c:v>31.01266</c:v>
                </c:pt>
                <c:pt idx="80">
                  <c:v>31.1875</c:v>
                </c:pt>
                <c:pt idx="81">
                  <c:v>31.35802</c:v>
                </c:pt>
                <c:pt idx="82">
                  <c:v>31.52439</c:v>
                </c:pt>
                <c:pt idx="83">
                  <c:v>31.68675</c:v>
                </c:pt>
                <c:pt idx="84">
                  <c:v>31.84524</c:v>
                </c:pt>
                <c:pt idx="85">
                  <c:v>32</c:v>
                </c:pt>
                <c:pt idx="86">
                  <c:v>32.151159999999997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2D6-9642-A895-9BB0E813FE90}"/>
            </c:ext>
          </c:extLst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Pará</c:v>
                </c:pt>
              </c:strCache>
            </c:strRef>
          </c:tx>
          <c:spPr>
            <a:ln w="28575" cap="rnd">
              <a:solidFill>
                <a:srgbClr val="F1975A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Sheet1!$B$15:$CJ$15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0.47619099999999998</c:v>
                </c:pt>
                <c:pt idx="22">
                  <c:v>1.818182</c:v>
                </c:pt>
                <c:pt idx="23">
                  <c:v>3.0434779999999999</c:v>
                </c:pt>
                <c:pt idx="24">
                  <c:v>5</c:v>
                </c:pt>
                <c:pt idx="25">
                  <c:v>7.2</c:v>
                </c:pt>
                <c:pt idx="26">
                  <c:v>9.2307690000000004</c:v>
                </c:pt>
                <c:pt idx="27">
                  <c:v>11.11111</c:v>
                </c:pt>
                <c:pt idx="28">
                  <c:v>12.857139999999999</c:v>
                </c:pt>
                <c:pt idx="29">
                  <c:v>14.482760000000001</c:v>
                </c:pt>
                <c:pt idx="30">
                  <c:v>16</c:v>
                </c:pt>
                <c:pt idx="31">
                  <c:v>17.419360000000001</c:v>
                </c:pt>
                <c:pt idx="32">
                  <c:v>18.75</c:v>
                </c:pt>
                <c:pt idx="33">
                  <c:v>20</c:v>
                </c:pt>
                <c:pt idx="34">
                  <c:v>21.176469999999998</c:v>
                </c:pt>
                <c:pt idx="35">
                  <c:v>22.285710000000002</c:v>
                </c:pt>
                <c:pt idx="36">
                  <c:v>23.33333</c:v>
                </c:pt>
                <c:pt idx="37">
                  <c:v>24.32432</c:v>
                </c:pt>
                <c:pt idx="38">
                  <c:v>25.263159999999999</c:v>
                </c:pt>
                <c:pt idx="39">
                  <c:v>26.153849999999998</c:v>
                </c:pt>
                <c:pt idx="40">
                  <c:v>27</c:v>
                </c:pt>
                <c:pt idx="41">
                  <c:v>27.804880000000001</c:v>
                </c:pt>
                <c:pt idx="42">
                  <c:v>28.571429999999999</c:v>
                </c:pt>
                <c:pt idx="43">
                  <c:v>29.302330000000001</c:v>
                </c:pt>
                <c:pt idx="44">
                  <c:v>30</c:v>
                </c:pt>
                <c:pt idx="45">
                  <c:v>30.66667</c:v>
                </c:pt>
                <c:pt idx="46">
                  <c:v>31.304349999999999</c:v>
                </c:pt>
                <c:pt idx="47">
                  <c:v>31.91489</c:v>
                </c:pt>
                <c:pt idx="48">
                  <c:v>32.5</c:v>
                </c:pt>
                <c:pt idx="49">
                  <c:v>33.061230000000002</c:v>
                </c:pt>
                <c:pt idx="50">
                  <c:v>33.6</c:v>
                </c:pt>
                <c:pt idx="51">
                  <c:v>34.117649999999998</c:v>
                </c:pt>
                <c:pt idx="52">
                  <c:v>34.615380000000002</c:v>
                </c:pt>
                <c:pt idx="53">
                  <c:v>35.094340000000003</c:v>
                </c:pt>
                <c:pt idx="54">
                  <c:v>35.55556</c:v>
                </c:pt>
                <c:pt idx="55">
                  <c:v>36</c:v>
                </c:pt>
                <c:pt idx="56">
                  <c:v>36.428570000000001</c:v>
                </c:pt>
                <c:pt idx="57">
                  <c:v>36.842109999999998</c:v>
                </c:pt>
                <c:pt idx="58">
                  <c:v>37.241379999999999</c:v>
                </c:pt>
                <c:pt idx="59">
                  <c:v>37.627119999999998</c:v>
                </c:pt>
                <c:pt idx="60">
                  <c:v>38</c:v>
                </c:pt>
                <c:pt idx="61">
                  <c:v>38.360660000000003</c:v>
                </c:pt>
                <c:pt idx="62">
                  <c:v>38.709679999999999</c:v>
                </c:pt>
                <c:pt idx="63">
                  <c:v>39.047620000000002</c:v>
                </c:pt>
                <c:pt idx="64">
                  <c:v>39.375</c:v>
                </c:pt>
                <c:pt idx="65">
                  <c:v>39.692309999999999</c:v>
                </c:pt>
                <c:pt idx="66">
                  <c:v>40</c:v>
                </c:pt>
                <c:pt idx="67">
                  <c:v>40.29851</c:v>
                </c:pt>
                <c:pt idx="68">
                  <c:v>40.588230000000003</c:v>
                </c:pt>
                <c:pt idx="69">
                  <c:v>40.86956</c:v>
                </c:pt>
                <c:pt idx="70">
                  <c:v>41.142859999999999</c:v>
                </c:pt>
                <c:pt idx="71">
                  <c:v>41.408450000000002</c:v>
                </c:pt>
                <c:pt idx="72">
                  <c:v>41.666670000000003</c:v>
                </c:pt>
                <c:pt idx="73">
                  <c:v>41.917810000000003</c:v>
                </c:pt>
                <c:pt idx="74">
                  <c:v>42.16216</c:v>
                </c:pt>
                <c:pt idx="75">
                  <c:v>42.4</c:v>
                </c:pt>
                <c:pt idx="76">
                  <c:v>42.63158</c:v>
                </c:pt>
                <c:pt idx="77">
                  <c:v>42.857140000000001</c:v>
                </c:pt>
                <c:pt idx="78">
                  <c:v>43.076920000000001</c:v>
                </c:pt>
                <c:pt idx="79">
                  <c:v>43.291139999999999</c:v>
                </c:pt>
                <c:pt idx="80">
                  <c:v>43.5</c:v>
                </c:pt>
                <c:pt idx="81">
                  <c:v>43.703699999999998</c:v>
                </c:pt>
                <c:pt idx="82">
                  <c:v>43.902439999999999</c:v>
                </c:pt>
                <c:pt idx="83">
                  <c:v>44.09639</c:v>
                </c:pt>
                <c:pt idx="84">
                  <c:v>44.285710000000002</c:v>
                </c:pt>
                <c:pt idx="85">
                  <c:v>44.470590000000001</c:v>
                </c:pt>
                <c:pt idx="86">
                  <c:v>44.65117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2D6-9642-A895-9BB0E813FE90}"/>
            </c:ext>
          </c:extLst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Paraíba</c:v>
                </c:pt>
              </c:strCache>
            </c:strRef>
          </c:tx>
          <c:spPr>
            <a:ln w="28575" cap="rnd">
              <a:solidFill>
                <a:srgbClr val="B7B7B7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Sheet1!$B$16:$CJ$16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1.0416669999999999</c:v>
                </c:pt>
                <c:pt idx="25">
                  <c:v>2</c:v>
                </c:pt>
                <c:pt idx="26">
                  <c:v>2.8846150000000002</c:v>
                </c:pt>
                <c:pt idx="27">
                  <c:v>4.0740740000000004</c:v>
                </c:pt>
                <c:pt idx="28">
                  <c:v>6.0714290000000002</c:v>
                </c:pt>
                <c:pt idx="29">
                  <c:v>7.2413790000000002</c:v>
                </c:pt>
                <c:pt idx="30">
                  <c:v>8.3333340000000007</c:v>
                </c:pt>
                <c:pt idx="31">
                  <c:v>9.3548380000000009</c:v>
                </c:pt>
                <c:pt idx="32">
                  <c:v>10.3125</c:v>
                </c:pt>
                <c:pt idx="33">
                  <c:v>11.212120000000001</c:v>
                </c:pt>
                <c:pt idx="34">
                  <c:v>12.058820000000001</c:v>
                </c:pt>
                <c:pt idx="35">
                  <c:v>12.857139999999999</c:v>
                </c:pt>
                <c:pt idx="36">
                  <c:v>13.61111</c:v>
                </c:pt>
                <c:pt idx="37">
                  <c:v>14.32432</c:v>
                </c:pt>
                <c:pt idx="38">
                  <c:v>15</c:v>
                </c:pt>
                <c:pt idx="39">
                  <c:v>15.641030000000001</c:v>
                </c:pt>
                <c:pt idx="40">
                  <c:v>16.25</c:v>
                </c:pt>
                <c:pt idx="41">
                  <c:v>16.829270000000001</c:v>
                </c:pt>
                <c:pt idx="42">
                  <c:v>17.380949999999999</c:v>
                </c:pt>
                <c:pt idx="43">
                  <c:v>17.906980000000001</c:v>
                </c:pt>
                <c:pt idx="44">
                  <c:v>18.409089999999999</c:v>
                </c:pt>
                <c:pt idx="45">
                  <c:v>18.88889</c:v>
                </c:pt>
                <c:pt idx="46">
                  <c:v>19.347829999999998</c:v>
                </c:pt>
                <c:pt idx="47">
                  <c:v>19.787240000000001</c:v>
                </c:pt>
                <c:pt idx="48">
                  <c:v>20.20833</c:v>
                </c:pt>
                <c:pt idx="49">
                  <c:v>20.61225</c:v>
                </c:pt>
                <c:pt idx="50">
                  <c:v>21</c:v>
                </c:pt>
                <c:pt idx="51">
                  <c:v>21.37255</c:v>
                </c:pt>
                <c:pt idx="52">
                  <c:v>21.73077</c:v>
                </c:pt>
                <c:pt idx="53">
                  <c:v>22.075469999999999</c:v>
                </c:pt>
                <c:pt idx="54">
                  <c:v>22.407409999999999</c:v>
                </c:pt>
                <c:pt idx="55">
                  <c:v>22.727270000000001</c:v>
                </c:pt>
                <c:pt idx="56">
                  <c:v>23.035710000000002</c:v>
                </c:pt>
                <c:pt idx="57">
                  <c:v>23.33333</c:v>
                </c:pt>
                <c:pt idx="58">
                  <c:v>23.62069</c:v>
                </c:pt>
                <c:pt idx="59">
                  <c:v>23.898309999999999</c:v>
                </c:pt>
                <c:pt idx="60">
                  <c:v>24.16667</c:v>
                </c:pt>
                <c:pt idx="61">
                  <c:v>24.42623</c:v>
                </c:pt>
                <c:pt idx="62">
                  <c:v>24.677420000000001</c:v>
                </c:pt>
                <c:pt idx="63">
                  <c:v>24.920639999999999</c:v>
                </c:pt>
                <c:pt idx="64">
                  <c:v>25.15625</c:v>
                </c:pt>
                <c:pt idx="65">
                  <c:v>25.384620000000002</c:v>
                </c:pt>
                <c:pt idx="66">
                  <c:v>25.606059999999999</c:v>
                </c:pt>
                <c:pt idx="67">
                  <c:v>25.820889999999999</c:v>
                </c:pt>
                <c:pt idx="68">
                  <c:v>26.176469999999998</c:v>
                </c:pt>
                <c:pt idx="69">
                  <c:v>26.521740000000001</c:v>
                </c:pt>
                <c:pt idx="70">
                  <c:v>26.857140000000001</c:v>
                </c:pt>
                <c:pt idx="71">
                  <c:v>27.1831</c:v>
                </c:pt>
                <c:pt idx="72">
                  <c:v>27.5</c:v>
                </c:pt>
                <c:pt idx="73">
                  <c:v>27.808219999999999</c:v>
                </c:pt>
                <c:pt idx="74">
                  <c:v>28.10811</c:v>
                </c:pt>
                <c:pt idx="75">
                  <c:v>28.4</c:v>
                </c:pt>
                <c:pt idx="76">
                  <c:v>28.68421</c:v>
                </c:pt>
                <c:pt idx="77">
                  <c:v>28.961040000000001</c:v>
                </c:pt>
                <c:pt idx="78">
                  <c:v>29.23077</c:v>
                </c:pt>
                <c:pt idx="79">
                  <c:v>29.493670000000002</c:v>
                </c:pt>
                <c:pt idx="80">
                  <c:v>29.75</c:v>
                </c:pt>
                <c:pt idx="81">
                  <c:v>30</c:v>
                </c:pt>
                <c:pt idx="82">
                  <c:v>30.2439</c:v>
                </c:pt>
                <c:pt idx="83">
                  <c:v>30.481929999999998</c:v>
                </c:pt>
                <c:pt idx="84">
                  <c:v>30.714289999999998</c:v>
                </c:pt>
                <c:pt idx="85">
                  <c:v>30.941179999999999</c:v>
                </c:pt>
                <c:pt idx="86">
                  <c:v>31.162790000000001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2D6-9642-A895-9BB0E813FE90}"/>
            </c:ext>
          </c:extLst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Pernambuco</c:v>
                </c:pt>
              </c:strCache>
            </c:strRef>
          </c:tx>
          <c:spPr>
            <a:ln w="28575" cap="rnd">
              <a:solidFill>
                <a:srgbClr val="FFCD3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Sheet1!$B$17:$CJ$17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0.52631600000000001</c:v>
                </c:pt>
                <c:pt idx="20">
                  <c:v>1</c:v>
                </c:pt>
                <c:pt idx="21">
                  <c:v>1.9047620000000001</c:v>
                </c:pt>
                <c:pt idx="22">
                  <c:v>3.0681820000000002</c:v>
                </c:pt>
                <c:pt idx="23">
                  <c:v>4.5652169999999996</c:v>
                </c:pt>
                <c:pt idx="24">
                  <c:v>5.9375</c:v>
                </c:pt>
                <c:pt idx="25">
                  <c:v>7.2</c:v>
                </c:pt>
                <c:pt idx="26">
                  <c:v>8.75</c:v>
                </c:pt>
                <c:pt idx="27">
                  <c:v>10.370369999999999</c:v>
                </c:pt>
                <c:pt idx="28">
                  <c:v>11.875</c:v>
                </c:pt>
                <c:pt idx="29">
                  <c:v>13.27586</c:v>
                </c:pt>
                <c:pt idx="30">
                  <c:v>14.58333</c:v>
                </c:pt>
                <c:pt idx="31">
                  <c:v>15.80645</c:v>
                </c:pt>
                <c:pt idx="32">
                  <c:v>16.953130000000002</c:v>
                </c:pt>
                <c:pt idx="33">
                  <c:v>18.0303</c:v>
                </c:pt>
                <c:pt idx="34">
                  <c:v>19.044119999999999</c:v>
                </c:pt>
                <c:pt idx="35">
                  <c:v>20</c:v>
                </c:pt>
                <c:pt idx="36">
                  <c:v>20.90278</c:v>
                </c:pt>
                <c:pt idx="37">
                  <c:v>21.75676</c:v>
                </c:pt>
                <c:pt idx="38">
                  <c:v>22.56579</c:v>
                </c:pt>
                <c:pt idx="39">
                  <c:v>23.33333</c:v>
                </c:pt>
                <c:pt idx="40">
                  <c:v>24.0625</c:v>
                </c:pt>
                <c:pt idx="41">
                  <c:v>24.7561</c:v>
                </c:pt>
                <c:pt idx="42">
                  <c:v>25.41667</c:v>
                </c:pt>
                <c:pt idx="43">
                  <c:v>26.046510000000001</c:v>
                </c:pt>
                <c:pt idx="44">
                  <c:v>26.647729999999999</c:v>
                </c:pt>
                <c:pt idx="45">
                  <c:v>27.22222</c:v>
                </c:pt>
                <c:pt idx="46">
                  <c:v>27.771740000000001</c:v>
                </c:pt>
                <c:pt idx="47">
                  <c:v>28.29787</c:v>
                </c:pt>
                <c:pt idx="48">
                  <c:v>28.80208</c:v>
                </c:pt>
                <c:pt idx="49">
                  <c:v>29.285710000000002</c:v>
                </c:pt>
                <c:pt idx="50">
                  <c:v>29.75</c:v>
                </c:pt>
                <c:pt idx="51">
                  <c:v>30.196079999999998</c:v>
                </c:pt>
                <c:pt idx="52">
                  <c:v>30.625</c:v>
                </c:pt>
                <c:pt idx="53">
                  <c:v>31.037739999999999</c:v>
                </c:pt>
                <c:pt idx="54">
                  <c:v>31.435179999999999</c:v>
                </c:pt>
                <c:pt idx="55">
                  <c:v>31.818180000000002</c:v>
                </c:pt>
                <c:pt idx="56">
                  <c:v>32.1875</c:v>
                </c:pt>
                <c:pt idx="57">
                  <c:v>32.543860000000002</c:v>
                </c:pt>
                <c:pt idx="58">
                  <c:v>32.887929999999997</c:v>
                </c:pt>
                <c:pt idx="59">
                  <c:v>33.22034</c:v>
                </c:pt>
                <c:pt idx="60">
                  <c:v>33.541670000000003</c:v>
                </c:pt>
                <c:pt idx="61">
                  <c:v>33.852460000000001</c:v>
                </c:pt>
                <c:pt idx="62">
                  <c:v>34.153219999999997</c:v>
                </c:pt>
                <c:pt idx="63">
                  <c:v>34.444450000000003</c:v>
                </c:pt>
                <c:pt idx="64">
                  <c:v>34.726559999999999</c:v>
                </c:pt>
                <c:pt idx="65">
                  <c:v>35</c:v>
                </c:pt>
                <c:pt idx="66">
                  <c:v>35.265149999999998</c:v>
                </c:pt>
                <c:pt idx="67">
                  <c:v>35.522390000000001</c:v>
                </c:pt>
                <c:pt idx="68">
                  <c:v>35.772060000000003</c:v>
                </c:pt>
                <c:pt idx="69">
                  <c:v>36.014490000000002</c:v>
                </c:pt>
                <c:pt idx="70">
                  <c:v>36.25</c:v>
                </c:pt>
                <c:pt idx="71">
                  <c:v>36.478870000000001</c:v>
                </c:pt>
                <c:pt idx="72">
                  <c:v>36.701390000000004</c:v>
                </c:pt>
                <c:pt idx="73">
                  <c:v>36.917810000000003</c:v>
                </c:pt>
                <c:pt idx="74">
                  <c:v>37.12838</c:v>
                </c:pt>
                <c:pt idx="75">
                  <c:v>37.333329999999997</c:v>
                </c:pt>
                <c:pt idx="76">
                  <c:v>37.532890000000002</c:v>
                </c:pt>
                <c:pt idx="77">
                  <c:v>37.727269999999997</c:v>
                </c:pt>
                <c:pt idx="78">
                  <c:v>37.91666</c:v>
                </c:pt>
                <c:pt idx="79">
                  <c:v>38.101260000000003</c:v>
                </c:pt>
                <c:pt idx="80">
                  <c:v>38.28125</c:v>
                </c:pt>
                <c:pt idx="81">
                  <c:v>38.456789999999998</c:v>
                </c:pt>
                <c:pt idx="82">
                  <c:v>38.75</c:v>
                </c:pt>
                <c:pt idx="83">
                  <c:v>39.036140000000003</c:v>
                </c:pt>
                <c:pt idx="84">
                  <c:v>39.315480000000001</c:v>
                </c:pt>
                <c:pt idx="85">
                  <c:v>39.588230000000003</c:v>
                </c:pt>
                <c:pt idx="86">
                  <c:v>39.854649999999999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2D6-9642-A895-9BB0E813FE90}"/>
            </c:ext>
          </c:extLst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Piauí</c:v>
                </c:pt>
              </c:strCache>
            </c:strRef>
          </c:tx>
          <c:spPr>
            <a:ln w="28575" cap="rnd">
              <a:solidFill>
                <a:srgbClr val="7CAFDD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Sheet1!$B$18:$CJ$18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0.90909099999999998</c:v>
                </c:pt>
                <c:pt idx="23">
                  <c:v>1.7391300000000001</c:v>
                </c:pt>
                <c:pt idx="24">
                  <c:v>2.9166669999999999</c:v>
                </c:pt>
                <c:pt idx="25">
                  <c:v>4</c:v>
                </c:pt>
                <c:pt idx="26">
                  <c:v>5</c:v>
                </c:pt>
                <c:pt idx="27">
                  <c:v>5.9259259999999996</c:v>
                </c:pt>
                <c:pt idx="28">
                  <c:v>6.7857139999999996</c:v>
                </c:pt>
                <c:pt idx="29">
                  <c:v>7.5862069999999999</c:v>
                </c:pt>
                <c:pt idx="30">
                  <c:v>8.6666670000000003</c:v>
                </c:pt>
                <c:pt idx="31">
                  <c:v>9.6774199999999997</c:v>
                </c:pt>
                <c:pt idx="32">
                  <c:v>10.625</c:v>
                </c:pt>
                <c:pt idx="33">
                  <c:v>11.51515</c:v>
                </c:pt>
                <c:pt idx="34">
                  <c:v>12.35294</c:v>
                </c:pt>
                <c:pt idx="35">
                  <c:v>13.142860000000001</c:v>
                </c:pt>
                <c:pt idx="36">
                  <c:v>13.88889</c:v>
                </c:pt>
                <c:pt idx="37">
                  <c:v>14.59459</c:v>
                </c:pt>
                <c:pt idx="38">
                  <c:v>15.263159999999999</c:v>
                </c:pt>
                <c:pt idx="39">
                  <c:v>15.89744</c:v>
                </c:pt>
                <c:pt idx="40">
                  <c:v>16.5</c:v>
                </c:pt>
                <c:pt idx="41">
                  <c:v>17.073170000000001</c:v>
                </c:pt>
                <c:pt idx="42">
                  <c:v>17.857140000000001</c:v>
                </c:pt>
                <c:pt idx="43">
                  <c:v>18.604649999999999</c:v>
                </c:pt>
                <c:pt idx="44">
                  <c:v>19.318180000000002</c:v>
                </c:pt>
                <c:pt idx="45">
                  <c:v>20</c:v>
                </c:pt>
                <c:pt idx="46">
                  <c:v>20.652170000000002</c:v>
                </c:pt>
                <c:pt idx="47">
                  <c:v>21.276599999999998</c:v>
                </c:pt>
                <c:pt idx="48">
                  <c:v>21.875</c:v>
                </c:pt>
                <c:pt idx="49">
                  <c:v>22.448979999999999</c:v>
                </c:pt>
                <c:pt idx="50">
                  <c:v>23</c:v>
                </c:pt>
                <c:pt idx="51">
                  <c:v>23.529409999999999</c:v>
                </c:pt>
                <c:pt idx="52">
                  <c:v>24.038460000000001</c:v>
                </c:pt>
                <c:pt idx="53">
                  <c:v>24.528300000000002</c:v>
                </c:pt>
                <c:pt idx="54">
                  <c:v>25</c:v>
                </c:pt>
                <c:pt idx="55">
                  <c:v>25.454550000000001</c:v>
                </c:pt>
                <c:pt idx="56">
                  <c:v>25.892859999999999</c:v>
                </c:pt>
                <c:pt idx="57">
                  <c:v>26.31579</c:v>
                </c:pt>
                <c:pt idx="58">
                  <c:v>26.896550000000001</c:v>
                </c:pt>
                <c:pt idx="59">
                  <c:v>27.457630000000002</c:v>
                </c:pt>
                <c:pt idx="60">
                  <c:v>28</c:v>
                </c:pt>
                <c:pt idx="61">
                  <c:v>28.52459</c:v>
                </c:pt>
                <c:pt idx="62">
                  <c:v>29.032260000000001</c:v>
                </c:pt>
                <c:pt idx="63">
                  <c:v>29.523810000000001</c:v>
                </c:pt>
                <c:pt idx="64">
                  <c:v>30</c:v>
                </c:pt>
                <c:pt idx="65">
                  <c:v>30.461539999999999</c:v>
                </c:pt>
                <c:pt idx="66">
                  <c:v>30.909089999999999</c:v>
                </c:pt>
                <c:pt idx="67">
                  <c:v>31.34328</c:v>
                </c:pt>
                <c:pt idx="68">
                  <c:v>31.764710000000001</c:v>
                </c:pt>
                <c:pt idx="69">
                  <c:v>32.173909999999999</c:v>
                </c:pt>
                <c:pt idx="70">
                  <c:v>32.642859999999999</c:v>
                </c:pt>
                <c:pt idx="71">
                  <c:v>33.098590000000002</c:v>
                </c:pt>
                <c:pt idx="72">
                  <c:v>33.541670000000003</c:v>
                </c:pt>
                <c:pt idx="73">
                  <c:v>33.9726</c:v>
                </c:pt>
                <c:pt idx="74">
                  <c:v>34.391889999999997</c:v>
                </c:pt>
                <c:pt idx="75">
                  <c:v>34.799999999999997</c:v>
                </c:pt>
                <c:pt idx="76">
                  <c:v>35.197369999999999</c:v>
                </c:pt>
                <c:pt idx="77">
                  <c:v>35.584420000000001</c:v>
                </c:pt>
                <c:pt idx="78">
                  <c:v>35.961539999999999</c:v>
                </c:pt>
                <c:pt idx="79">
                  <c:v>36.32911</c:v>
                </c:pt>
                <c:pt idx="80">
                  <c:v>36.6875</c:v>
                </c:pt>
                <c:pt idx="81">
                  <c:v>37.037039999999998</c:v>
                </c:pt>
                <c:pt idx="82">
                  <c:v>37.378050000000002</c:v>
                </c:pt>
                <c:pt idx="83">
                  <c:v>37.710839999999997</c:v>
                </c:pt>
                <c:pt idx="84">
                  <c:v>38.035710000000002</c:v>
                </c:pt>
                <c:pt idx="85">
                  <c:v>38.352939999999997</c:v>
                </c:pt>
                <c:pt idx="86">
                  <c:v>38.662790000000001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2D6-9642-A895-9BB0E813FE90}"/>
            </c:ext>
          </c:extLst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Paraná</c:v>
                </c:pt>
              </c:strCache>
            </c:strRef>
          </c:tx>
          <c:spPr>
            <a:ln w="28575" cap="rnd">
              <a:solidFill>
                <a:srgbClr val="8CC168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Sheet1!$B$19:$CJ$19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0.43478299999999998</c:v>
                </c:pt>
                <c:pt idx="24">
                  <c:v>0.83333299999999999</c:v>
                </c:pt>
                <c:pt idx="25">
                  <c:v>2.1</c:v>
                </c:pt>
                <c:pt idx="26">
                  <c:v>3.269231</c:v>
                </c:pt>
                <c:pt idx="27">
                  <c:v>4.3518520000000001</c:v>
                </c:pt>
                <c:pt idx="28">
                  <c:v>6.0714290000000002</c:v>
                </c:pt>
                <c:pt idx="29">
                  <c:v>7.6724139999999998</c:v>
                </c:pt>
                <c:pt idx="30">
                  <c:v>9.1666670000000003</c:v>
                </c:pt>
                <c:pt idx="31">
                  <c:v>10.56452</c:v>
                </c:pt>
                <c:pt idx="32">
                  <c:v>11.875</c:v>
                </c:pt>
                <c:pt idx="33">
                  <c:v>13.106059999999999</c:v>
                </c:pt>
                <c:pt idx="34">
                  <c:v>14.264710000000001</c:v>
                </c:pt>
                <c:pt idx="35">
                  <c:v>15.357139999999999</c:v>
                </c:pt>
                <c:pt idx="36">
                  <c:v>16.38889</c:v>
                </c:pt>
                <c:pt idx="37">
                  <c:v>17.36486</c:v>
                </c:pt>
                <c:pt idx="38">
                  <c:v>18.289470000000001</c:v>
                </c:pt>
                <c:pt idx="39">
                  <c:v>19.16667</c:v>
                </c:pt>
                <c:pt idx="40">
                  <c:v>20</c:v>
                </c:pt>
                <c:pt idx="41">
                  <c:v>20.792680000000001</c:v>
                </c:pt>
                <c:pt idx="42">
                  <c:v>21.547619999999998</c:v>
                </c:pt>
                <c:pt idx="43">
                  <c:v>22.267440000000001</c:v>
                </c:pt>
                <c:pt idx="44">
                  <c:v>22.954550000000001</c:v>
                </c:pt>
                <c:pt idx="45">
                  <c:v>23.61111</c:v>
                </c:pt>
                <c:pt idx="46">
                  <c:v>24.239129999999999</c:v>
                </c:pt>
                <c:pt idx="47">
                  <c:v>24.840430000000001</c:v>
                </c:pt>
                <c:pt idx="48">
                  <c:v>25.41667</c:v>
                </c:pt>
                <c:pt idx="49">
                  <c:v>25.969390000000001</c:v>
                </c:pt>
                <c:pt idx="50">
                  <c:v>26.5</c:v>
                </c:pt>
                <c:pt idx="51">
                  <c:v>27.009799999999998</c:v>
                </c:pt>
                <c:pt idx="52">
                  <c:v>27.5</c:v>
                </c:pt>
                <c:pt idx="53">
                  <c:v>27.971699999999998</c:v>
                </c:pt>
                <c:pt idx="54">
                  <c:v>28.425930000000001</c:v>
                </c:pt>
                <c:pt idx="55">
                  <c:v>28.86364</c:v>
                </c:pt>
                <c:pt idx="56">
                  <c:v>29.285710000000002</c:v>
                </c:pt>
                <c:pt idx="57">
                  <c:v>29.692979999999999</c:v>
                </c:pt>
                <c:pt idx="58">
                  <c:v>30.086210000000001</c:v>
                </c:pt>
                <c:pt idx="59">
                  <c:v>30.466100000000001</c:v>
                </c:pt>
                <c:pt idx="60">
                  <c:v>30.83333</c:v>
                </c:pt>
                <c:pt idx="61">
                  <c:v>31.18852</c:v>
                </c:pt>
                <c:pt idx="62">
                  <c:v>31.532260000000001</c:v>
                </c:pt>
                <c:pt idx="63">
                  <c:v>31.865079999999999</c:v>
                </c:pt>
                <c:pt idx="64">
                  <c:v>32.34375</c:v>
                </c:pt>
                <c:pt idx="65">
                  <c:v>32.807690000000001</c:v>
                </c:pt>
                <c:pt idx="66">
                  <c:v>33.257579999999997</c:v>
                </c:pt>
                <c:pt idx="67">
                  <c:v>33.694029999999998</c:v>
                </c:pt>
                <c:pt idx="68">
                  <c:v>34.117649999999998</c:v>
                </c:pt>
                <c:pt idx="69">
                  <c:v>34.528979999999997</c:v>
                </c:pt>
                <c:pt idx="70">
                  <c:v>34.928570000000001</c:v>
                </c:pt>
                <c:pt idx="71">
                  <c:v>35.316899999999997</c:v>
                </c:pt>
                <c:pt idx="72">
                  <c:v>35.69444</c:v>
                </c:pt>
                <c:pt idx="73">
                  <c:v>36.06165</c:v>
                </c:pt>
                <c:pt idx="74">
                  <c:v>36.41892</c:v>
                </c:pt>
                <c:pt idx="75">
                  <c:v>36.766669999999998</c:v>
                </c:pt>
                <c:pt idx="76">
                  <c:v>37.105260000000001</c:v>
                </c:pt>
                <c:pt idx="77">
                  <c:v>37.435070000000003</c:v>
                </c:pt>
                <c:pt idx="78">
                  <c:v>37.756410000000002</c:v>
                </c:pt>
                <c:pt idx="79">
                  <c:v>38.06962</c:v>
                </c:pt>
                <c:pt idx="80">
                  <c:v>38.375</c:v>
                </c:pt>
                <c:pt idx="81">
                  <c:v>38.672840000000001</c:v>
                </c:pt>
                <c:pt idx="82">
                  <c:v>38.963410000000003</c:v>
                </c:pt>
                <c:pt idx="83">
                  <c:v>39.246989999999997</c:v>
                </c:pt>
                <c:pt idx="84">
                  <c:v>39.523809999999997</c:v>
                </c:pt>
                <c:pt idx="85">
                  <c:v>39.794119999999999</c:v>
                </c:pt>
                <c:pt idx="86">
                  <c:v>40.058140000000002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2D6-9642-A895-9BB0E813FE90}"/>
            </c:ext>
          </c:extLst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Rio de Janeiro</c:v>
                </c:pt>
              </c:strCache>
            </c:strRef>
          </c:tx>
          <c:spPr>
            <a:ln w="28575" cap="rnd">
              <a:solidFill>
                <a:srgbClr val="335AA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Sheet1!$B$20:$CJ$20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0.25</c:v>
                </c:pt>
                <c:pt idx="21">
                  <c:v>1.9047620000000001</c:v>
                </c:pt>
                <c:pt idx="22">
                  <c:v>3.4090910000000001</c:v>
                </c:pt>
                <c:pt idx="23">
                  <c:v>4.7826089999999999</c:v>
                </c:pt>
                <c:pt idx="24">
                  <c:v>6.6666670000000003</c:v>
                </c:pt>
                <c:pt idx="25">
                  <c:v>8.4</c:v>
                </c:pt>
                <c:pt idx="26">
                  <c:v>10</c:v>
                </c:pt>
                <c:pt idx="27">
                  <c:v>11.481479999999999</c:v>
                </c:pt>
                <c:pt idx="28">
                  <c:v>12.857139999999999</c:v>
                </c:pt>
                <c:pt idx="29">
                  <c:v>14.137930000000001</c:v>
                </c:pt>
                <c:pt idx="30">
                  <c:v>15.33333</c:v>
                </c:pt>
                <c:pt idx="31">
                  <c:v>16.451609999999999</c:v>
                </c:pt>
                <c:pt idx="32">
                  <c:v>17.5</c:v>
                </c:pt>
                <c:pt idx="33">
                  <c:v>18.484850000000002</c:v>
                </c:pt>
                <c:pt idx="34">
                  <c:v>19.411760000000001</c:v>
                </c:pt>
                <c:pt idx="35">
                  <c:v>20.285720000000001</c:v>
                </c:pt>
                <c:pt idx="36">
                  <c:v>21.11111</c:v>
                </c:pt>
                <c:pt idx="37">
                  <c:v>21.89189</c:v>
                </c:pt>
                <c:pt idx="38">
                  <c:v>22.63158</c:v>
                </c:pt>
                <c:pt idx="39">
                  <c:v>23.33333</c:v>
                </c:pt>
                <c:pt idx="40">
                  <c:v>24</c:v>
                </c:pt>
                <c:pt idx="41">
                  <c:v>24.634150000000002</c:v>
                </c:pt>
                <c:pt idx="42">
                  <c:v>25.23809</c:v>
                </c:pt>
                <c:pt idx="43">
                  <c:v>25.813949999999998</c:v>
                </c:pt>
                <c:pt idx="44">
                  <c:v>26.36364</c:v>
                </c:pt>
                <c:pt idx="45">
                  <c:v>26.88889</c:v>
                </c:pt>
                <c:pt idx="46">
                  <c:v>27.391300000000001</c:v>
                </c:pt>
                <c:pt idx="47">
                  <c:v>27.872340000000001</c:v>
                </c:pt>
                <c:pt idx="48">
                  <c:v>28.33333</c:v>
                </c:pt>
                <c:pt idx="49">
                  <c:v>28.775510000000001</c:v>
                </c:pt>
                <c:pt idx="50">
                  <c:v>29.2</c:v>
                </c:pt>
                <c:pt idx="51">
                  <c:v>29.607839999999999</c:v>
                </c:pt>
                <c:pt idx="52">
                  <c:v>30</c:v>
                </c:pt>
                <c:pt idx="53">
                  <c:v>30.377359999999999</c:v>
                </c:pt>
                <c:pt idx="54">
                  <c:v>30.740739999999999</c:v>
                </c:pt>
                <c:pt idx="55">
                  <c:v>31.090910000000001</c:v>
                </c:pt>
                <c:pt idx="56">
                  <c:v>31.428570000000001</c:v>
                </c:pt>
                <c:pt idx="57">
                  <c:v>31.754380000000001</c:v>
                </c:pt>
                <c:pt idx="58">
                  <c:v>32.06897</c:v>
                </c:pt>
                <c:pt idx="59">
                  <c:v>32.372880000000002</c:v>
                </c:pt>
                <c:pt idx="60">
                  <c:v>32.666670000000003</c:v>
                </c:pt>
                <c:pt idx="61">
                  <c:v>32.95082</c:v>
                </c:pt>
                <c:pt idx="62">
                  <c:v>33.225810000000003</c:v>
                </c:pt>
                <c:pt idx="63">
                  <c:v>33.492060000000002</c:v>
                </c:pt>
                <c:pt idx="64">
                  <c:v>33.75</c:v>
                </c:pt>
                <c:pt idx="65">
                  <c:v>34</c:v>
                </c:pt>
                <c:pt idx="66">
                  <c:v>34.242420000000003</c:v>
                </c:pt>
                <c:pt idx="67">
                  <c:v>34.477609999999999</c:v>
                </c:pt>
                <c:pt idx="68">
                  <c:v>34.705880000000001</c:v>
                </c:pt>
                <c:pt idx="69">
                  <c:v>34.92754</c:v>
                </c:pt>
                <c:pt idx="70">
                  <c:v>35.142859999999999</c:v>
                </c:pt>
                <c:pt idx="71">
                  <c:v>35.352110000000003</c:v>
                </c:pt>
                <c:pt idx="72">
                  <c:v>35.55556</c:v>
                </c:pt>
                <c:pt idx="73">
                  <c:v>35.753430000000002</c:v>
                </c:pt>
                <c:pt idx="74">
                  <c:v>35.945950000000003</c:v>
                </c:pt>
                <c:pt idx="75">
                  <c:v>36.133339999999997</c:v>
                </c:pt>
                <c:pt idx="76">
                  <c:v>36.31579</c:v>
                </c:pt>
                <c:pt idx="77">
                  <c:v>36.493499999999997</c:v>
                </c:pt>
                <c:pt idx="78">
                  <c:v>36.794870000000003</c:v>
                </c:pt>
                <c:pt idx="79">
                  <c:v>37.088610000000003</c:v>
                </c:pt>
                <c:pt idx="80">
                  <c:v>37.375</c:v>
                </c:pt>
                <c:pt idx="81">
                  <c:v>37.654319999999998</c:v>
                </c:pt>
                <c:pt idx="82">
                  <c:v>37.926830000000002</c:v>
                </c:pt>
                <c:pt idx="83">
                  <c:v>38.192770000000003</c:v>
                </c:pt>
                <c:pt idx="84">
                  <c:v>38.452379999999998</c:v>
                </c:pt>
                <c:pt idx="85">
                  <c:v>38.705880000000001</c:v>
                </c:pt>
                <c:pt idx="86">
                  <c:v>38.953490000000002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2D6-9642-A895-9BB0E813FE90}"/>
            </c:ext>
          </c:extLst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Rio Grande do Norte</c:v>
                </c:pt>
              </c:strCache>
            </c:strRef>
          </c:tx>
          <c:spPr>
            <a:ln w="28575" cap="rnd">
              <a:solidFill>
                <a:srgbClr val="D2601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Sheet1!$B$21:$CJ$21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0.25</c:v>
                </c:pt>
                <c:pt idx="21">
                  <c:v>1.9047620000000001</c:v>
                </c:pt>
                <c:pt idx="22">
                  <c:v>3.6363639999999999</c:v>
                </c:pt>
                <c:pt idx="23">
                  <c:v>5.6521739999999996</c:v>
                </c:pt>
                <c:pt idx="24">
                  <c:v>7.5</c:v>
                </c:pt>
                <c:pt idx="25">
                  <c:v>9.1999999999999993</c:v>
                </c:pt>
                <c:pt idx="26">
                  <c:v>10.76923</c:v>
                </c:pt>
                <c:pt idx="27">
                  <c:v>12.22222</c:v>
                </c:pt>
                <c:pt idx="28">
                  <c:v>13.571429999999999</c:v>
                </c:pt>
                <c:pt idx="29">
                  <c:v>14.827590000000001</c:v>
                </c:pt>
                <c:pt idx="30">
                  <c:v>16</c:v>
                </c:pt>
                <c:pt idx="31">
                  <c:v>17.096779999999999</c:v>
                </c:pt>
                <c:pt idx="32">
                  <c:v>18.125</c:v>
                </c:pt>
                <c:pt idx="33">
                  <c:v>19.090910000000001</c:v>
                </c:pt>
                <c:pt idx="34">
                  <c:v>20</c:v>
                </c:pt>
                <c:pt idx="35">
                  <c:v>20.857140000000001</c:v>
                </c:pt>
                <c:pt idx="36">
                  <c:v>21.66667</c:v>
                </c:pt>
                <c:pt idx="37">
                  <c:v>22.43243</c:v>
                </c:pt>
                <c:pt idx="38">
                  <c:v>23.157889999999998</c:v>
                </c:pt>
                <c:pt idx="39">
                  <c:v>23.846150000000002</c:v>
                </c:pt>
                <c:pt idx="40">
                  <c:v>24.5</c:v>
                </c:pt>
                <c:pt idx="41">
                  <c:v>25.121949999999998</c:v>
                </c:pt>
                <c:pt idx="42">
                  <c:v>25.714279999999999</c:v>
                </c:pt>
                <c:pt idx="43">
                  <c:v>26.279070000000001</c:v>
                </c:pt>
                <c:pt idx="44">
                  <c:v>26.818180000000002</c:v>
                </c:pt>
                <c:pt idx="45">
                  <c:v>27.33333</c:v>
                </c:pt>
                <c:pt idx="46">
                  <c:v>27.826090000000001</c:v>
                </c:pt>
                <c:pt idx="47">
                  <c:v>28.29787</c:v>
                </c:pt>
                <c:pt idx="48">
                  <c:v>28.75</c:v>
                </c:pt>
                <c:pt idx="49">
                  <c:v>29.183669999999999</c:v>
                </c:pt>
                <c:pt idx="50">
                  <c:v>29.6</c:v>
                </c:pt>
                <c:pt idx="51">
                  <c:v>30</c:v>
                </c:pt>
                <c:pt idx="52">
                  <c:v>30.384609999999999</c:v>
                </c:pt>
                <c:pt idx="53">
                  <c:v>30.754719999999999</c:v>
                </c:pt>
                <c:pt idx="54">
                  <c:v>31.11111</c:v>
                </c:pt>
                <c:pt idx="55">
                  <c:v>31.454550000000001</c:v>
                </c:pt>
                <c:pt idx="56">
                  <c:v>31.785710000000002</c:v>
                </c:pt>
                <c:pt idx="57">
                  <c:v>32.105260000000001</c:v>
                </c:pt>
                <c:pt idx="58">
                  <c:v>32.413789999999999</c:v>
                </c:pt>
                <c:pt idx="59">
                  <c:v>32.711860000000001</c:v>
                </c:pt>
                <c:pt idx="60">
                  <c:v>33</c:v>
                </c:pt>
                <c:pt idx="61">
                  <c:v>33.278689999999997</c:v>
                </c:pt>
                <c:pt idx="62">
                  <c:v>33.548389999999998</c:v>
                </c:pt>
                <c:pt idx="63">
                  <c:v>33.809519999999999</c:v>
                </c:pt>
                <c:pt idx="64">
                  <c:v>34.0625</c:v>
                </c:pt>
                <c:pt idx="65">
                  <c:v>34.307690000000001</c:v>
                </c:pt>
                <c:pt idx="66">
                  <c:v>34.545450000000002</c:v>
                </c:pt>
                <c:pt idx="67">
                  <c:v>34.776119999999999</c:v>
                </c:pt>
                <c:pt idx="68">
                  <c:v>35</c:v>
                </c:pt>
                <c:pt idx="69">
                  <c:v>35.217390000000002</c:v>
                </c:pt>
                <c:pt idx="70">
                  <c:v>35.428570000000001</c:v>
                </c:pt>
                <c:pt idx="71">
                  <c:v>35.633800000000001</c:v>
                </c:pt>
                <c:pt idx="72">
                  <c:v>35.833329999999997</c:v>
                </c:pt>
                <c:pt idx="73">
                  <c:v>36.164380000000001</c:v>
                </c:pt>
                <c:pt idx="74">
                  <c:v>36.486490000000003</c:v>
                </c:pt>
                <c:pt idx="75">
                  <c:v>36.799999999999997</c:v>
                </c:pt>
                <c:pt idx="76">
                  <c:v>37.105260000000001</c:v>
                </c:pt>
                <c:pt idx="77">
                  <c:v>37.4026</c:v>
                </c:pt>
                <c:pt idx="78">
                  <c:v>37.692309999999999</c:v>
                </c:pt>
                <c:pt idx="79">
                  <c:v>37.974690000000002</c:v>
                </c:pt>
                <c:pt idx="80">
                  <c:v>38.25</c:v>
                </c:pt>
                <c:pt idx="81">
                  <c:v>38.518520000000002</c:v>
                </c:pt>
                <c:pt idx="82">
                  <c:v>38.78049</c:v>
                </c:pt>
                <c:pt idx="83">
                  <c:v>39.036140000000003</c:v>
                </c:pt>
                <c:pt idx="84">
                  <c:v>39.285710000000002</c:v>
                </c:pt>
                <c:pt idx="85">
                  <c:v>39.529409999999999</c:v>
                </c:pt>
                <c:pt idx="86">
                  <c:v>39.767440000000001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42D6-9642-A895-9BB0E813FE90}"/>
            </c:ext>
          </c:extLst>
        </c:ser>
        <c:ser>
          <c:idx val="20"/>
          <c:order val="20"/>
          <c:tx>
            <c:strRef>
              <c:f>Sheet1!$A$22</c:f>
              <c:strCache>
                <c:ptCount val="1"/>
                <c:pt idx="0">
                  <c:v>Rondônia</c:v>
                </c:pt>
              </c:strCache>
            </c:strRef>
          </c:tx>
          <c:spPr>
            <a:ln w="28575" cap="rnd">
              <a:solidFill>
                <a:schemeClr val="accent3">
                  <a:lumOff val="-12941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Sheet1!$B$22:$CJ$22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0.25</c:v>
                </c:pt>
                <c:pt idx="21">
                  <c:v>0.47619099999999998</c:v>
                </c:pt>
                <c:pt idx="22">
                  <c:v>2.954545</c:v>
                </c:pt>
                <c:pt idx="23">
                  <c:v>5.2173910000000001</c:v>
                </c:pt>
                <c:pt idx="24">
                  <c:v>7.2916670000000003</c:v>
                </c:pt>
                <c:pt idx="25">
                  <c:v>9.1999999999999993</c:v>
                </c:pt>
                <c:pt idx="26">
                  <c:v>10.961539999999999</c:v>
                </c:pt>
                <c:pt idx="27">
                  <c:v>12.59259</c:v>
                </c:pt>
                <c:pt idx="28">
                  <c:v>14.107139999999999</c:v>
                </c:pt>
                <c:pt idx="29">
                  <c:v>15.517239999999999</c:v>
                </c:pt>
                <c:pt idx="30">
                  <c:v>16.83333</c:v>
                </c:pt>
                <c:pt idx="31">
                  <c:v>18.064520000000002</c:v>
                </c:pt>
                <c:pt idx="32">
                  <c:v>19.21875</c:v>
                </c:pt>
                <c:pt idx="33">
                  <c:v>20.30303</c:v>
                </c:pt>
                <c:pt idx="34">
                  <c:v>21.323530000000002</c:v>
                </c:pt>
                <c:pt idx="35">
                  <c:v>22.285720000000001</c:v>
                </c:pt>
                <c:pt idx="36">
                  <c:v>23.19444</c:v>
                </c:pt>
                <c:pt idx="37">
                  <c:v>24.05405</c:v>
                </c:pt>
                <c:pt idx="38">
                  <c:v>24.86842</c:v>
                </c:pt>
                <c:pt idx="39">
                  <c:v>25.641030000000001</c:v>
                </c:pt>
                <c:pt idx="40">
                  <c:v>26.375</c:v>
                </c:pt>
                <c:pt idx="41">
                  <c:v>27.195119999999999</c:v>
                </c:pt>
                <c:pt idx="42">
                  <c:v>27.976189999999999</c:v>
                </c:pt>
                <c:pt idx="43">
                  <c:v>28.720929999999999</c:v>
                </c:pt>
                <c:pt idx="44">
                  <c:v>29.431819999999998</c:v>
                </c:pt>
                <c:pt idx="45">
                  <c:v>30.11111</c:v>
                </c:pt>
                <c:pt idx="46">
                  <c:v>30.760870000000001</c:v>
                </c:pt>
                <c:pt idx="47">
                  <c:v>31.38298</c:v>
                </c:pt>
                <c:pt idx="48">
                  <c:v>31.97917</c:v>
                </c:pt>
                <c:pt idx="49">
                  <c:v>32.551020000000001</c:v>
                </c:pt>
                <c:pt idx="50">
                  <c:v>33.1</c:v>
                </c:pt>
                <c:pt idx="51">
                  <c:v>33.627450000000003</c:v>
                </c:pt>
                <c:pt idx="52">
                  <c:v>35.288460000000001</c:v>
                </c:pt>
                <c:pt idx="53">
                  <c:v>35.849060000000001</c:v>
                </c:pt>
                <c:pt idx="54">
                  <c:v>36.388890000000004</c:v>
                </c:pt>
                <c:pt idx="55">
                  <c:v>36.909089999999999</c:v>
                </c:pt>
                <c:pt idx="56">
                  <c:v>37.410710000000002</c:v>
                </c:pt>
                <c:pt idx="57">
                  <c:v>37.894739999999999</c:v>
                </c:pt>
                <c:pt idx="58">
                  <c:v>38.362070000000003</c:v>
                </c:pt>
                <c:pt idx="59">
                  <c:v>38.813560000000003</c:v>
                </c:pt>
                <c:pt idx="60">
                  <c:v>39.25</c:v>
                </c:pt>
                <c:pt idx="61">
                  <c:v>39.672130000000003</c:v>
                </c:pt>
                <c:pt idx="62">
                  <c:v>40.080649999999999</c:v>
                </c:pt>
                <c:pt idx="63">
                  <c:v>40.476190000000003</c:v>
                </c:pt>
                <c:pt idx="64">
                  <c:v>40.859380000000002</c:v>
                </c:pt>
                <c:pt idx="65">
                  <c:v>41.23077</c:v>
                </c:pt>
                <c:pt idx="66">
                  <c:v>41.590910000000001</c:v>
                </c:pt>
                <c:pt idx="67">
                  <c:v>41.940300000000001</c:v>
                </c:pt>
                <c:pt idx="68">
                  <c:v>42.279409999999999</c:v>
                </c:pt>
                <c:pt idx="69">
                  <c:v>42.608699999999999</c:v>
                </c:pt>
                <c:pt idx="70">
                  <c:v>42.928570000000001</c:v>
                </c:pt>
                <c:pt idx="71">
                  <c:v>43.239440000000002</c:v>
                </c:pt>
                <c:pt idx="72">
                  <c:v>43.541670000000003</c:v>
                </c:pt>
                <c:pt idx="73">
                  <c:v>43.835619999999999</c:v>
                </c:pt>
                <c:pt idx="74">
                  <c:v>44.12162</c:v>
                </c:pt>
                <c:pt idx="75">
                  <c:v>44.4</c:v>
                </c:pt>
                <c:pt idx="76">
                  <c:v>44.671050000000001</c:v>
                </c:pt>
                <c:pt idx="77">
                  <c:v>44.935070000000003</c:v>
                </c:pt>
                <c:pt idx="78">
                  <c:v>45.192309999999999</c:v>
                </c:pt>
                <c:pt idx="79">
                  <c:v>45.443040000000003</c:v>
                </c:pt>
                <c:pt idx="80">
                  <c:v>45.8125</c:v>
                </c:pt>
                <c:pt idx="81">
                  <c:v>46.172840000000001</c:v>
                </c:pt>
                <c:pt idx="82">
                  <c:v>46.524389999999997</c:v>
                </c:pt>
                <c:pt idx="83">
                  <c:v>46.867469999999997</c:v>
                </c:pt>
                <c:pt idx="84">
                  <c:v>47.202379999999998</c:v>
                </c:pt>
                <c:pt idx="85">
                  <c:v>47.529420000000002</c:v>
                </c:pt>
                <c:pt idx="86">
                  <c:v>47.848840000000003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2D6-9642-A895-9BB0E813FE90}"/>
            </c:ext>
          </c:extLst>
        </c:ser>
        <c:ser>
          <c:idx val="21"/>
          <c:order val="21"/>
          <c:tx>
            <c:strRef>
              <c:f>Sheet1!$A$23</c:f>
              <c:strCache>
                <c:ptCount val="1"/>
                <c:pt idx="0">
                  <c:v>Roraima</c:v>
                </c:pt>
              </c:strCache>
            </c:strRef>
          </c:tx>
          <c:spPr>
            <a:ln w="28575" cap="rnd">
              <a:solidFill>
                <a:schemeClr val="accent4">
                  <a:lumOff val="-9999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Sheet1!$B$23:$CJ$23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1.3636360000000001</c:v>
                </c:pt>
                <c:pt idx="23">
                  <c:v>2.6086960000000001</c:v>
                </c:pt>
                <c:pt idx="24">
                  <c:v>3.9583330000000001</c:v>
                </c:pt>
                <c:pt idx="25">
                  <c:v>5.6</c:v>
                </c:pt>
                <c:pt idx="26">
                  <c:v>7.1153849999999998</c:v>
                </c:pt>
                <c:pt idx="27">
                  <c:v>8.5185180000000003</c:v>
                </c:pt>
                <c:pt idx="28">
                  <c:v>9.8214279999999992</c:v>
                </c:pt>
                <c:pt idx="29">
                  <c:v>11.03448</c:v>
                </c:pt>
                <c:pt idx="30">
                  <c:v>12.16667</c:v>
                </c:pt>
                <c:pt idx="31">
                  <c:v>13.225809999999999</c:v>
                </c:pt>
                <c:pt idx="32">
                  <c:v>14.21875</c:v>
                </c:pt>
                <c:pt idx="33">
                  <c:v>15.15152</c:v>
                </c:pt>
                <c:pt idx="34">
                  <c:v>16.029409999999999</c:v>
                </c:pt>
                <c:pt idx="35">
                  <c:v>16.857140000000001</c:v>
                </c:pt>
                <c:pt idx="36">
                  <c:v>17.63889</c:v>
                </c:pt>
                <c:pt idx="37">
                  <c:v>18.37838</c:v>
                </c:pt>
                <c:pt idx="38">
                  <c:v>19.078949999999999</c:v>
                </c:pt>
                <c:pt idx="39">
                  <c:v>19.743590000000001</c:v>
                </c:pt>
                <c:pt idx="40">
                  <c:v>20.375</c:v>
                </c:pt>
                <c:pt idx="41">
                  <c:v>20.97561</c:v>
                </c:pt>
                <c:pt idx="42">
                  <c:v>21.547619999999998</c:v>
                </c:pt>
                <c:pt idx="43">
                  <c:v>22.093019999999999</c:v>
                </c:pt>
                <c:pt idx="44">
                  <c:v>22.61364</c:v>
                </c:pt>
                <c:pt idx="45">
                  <c:v>23.11111</c:v>
                </c:pt>
                <c:pt idx="46">
                  <c:v>23.586960000000001</c:v>
                </c:pt>
                <c:pt idx="47">
                  <c:v>24.042549999999999</c:v>
                </c:pt>
                <c:pt idx="48">
                  <c:v>24.47917</c:v>
                </c:pt>
                <c:pt idx="49">
                  <c:v>24.897960000000001</c:v>
                </c:pt>
                <c:pt idx="50">
                  <c:v>25.3</c:v>
                </c:pt>
                <c:pt idx="51">
                  <c:v>25.68627</c:v>
                </c:pt>
                <c:pt idx="52">
                  <c:v>26.057690000000001</c:v>
                </c:pt>
                <c:pt idx="53">
                  <c:v>26.415089999999999</c:v>
                </c:pt>
                <c:pt idx="54">
                  <c:v>26.759260000000001</c:v>
                </c:pt>
                <c:pt idx="55">
                  <c:v>27.090910000000001</c:v>
                </c:pt>
                <c:pt idx="56">
                  <c:v>27.410710000000002</c:v>
                </c:pt>
                <c:pt idx="57">
                  <c:v>27.7193</c:v>
                </c:pt>
                <c:pt idx="58">
                  <c:v>28.017240000000001</c:v>
                </c:pt>
                <c:pt idx="59">
                  <c:v>28.30508</c:v>
                </c:pt>
                <c:pt idx="60">
                  <c:v>28.58333</c:v>
                </c:pt>
                <c:pt idx="61">
                  <c:v>28.852460000000001</c:v>
                </c:pt>
                <c:pt idx="62">
                  <c:v>29.1129</c:v>
                </c:pt>
                <c:pt idx="63">
                  <c:v>29.365079999999999</c:v>
                </c:pt>
                <c:pt idx="64">
                  <c:v>29.609380000000002</c:v>
                </c:pt>
                <c:pt idx="65">
                  <c:v>29.846150000000002</c:v>
                </c:pt>
                <c:pt idx="66">
                  <c:v>30.075759999999999</c:v>
                </c:pt>
                <c:pt idx="67">
                  <c:v>30.29851</c:v>
                </c:pt>
                <c:pt idx="68">
                  <c:v>30.514710000000001</c:v>
                </c:pt>
                <c:pt idx="69">
                  <c:v>30.724640000000001</c:v>
                </c:pt>
                <c:pt idx="70">
                  <c:v>30.928570000000001</c:v>
                </c:pt>
                <c:pt idx="71">
                  <c:v>31.126760000000001</c:v>
                </c:pt>
                <c:pt idx="72">
                  <c:v>31.31944</c:v>
                </c:pt>
                <c:pt idx="73">
                  <c:v>31.50685</c:v>
                </c:pt>
                <c:pt idx="74">
                  <c:v>31.68919</c:v>
                </c:pt>
                <c:pt idx="75">
                  <c:v>31.866669999999999</c:v>
                </c:pt>
                <c:pt idx="76">
                  <c:v>32.039470000000001</c:v>
                </c:pt>
                <c:pt idx="77">
                  <c:v>32.142859999999999</c:v>
                </c:pt>
                <c:pt idx="78">
                  <c:v>32.371789999999997</c:v>
                </c:pt>
                <c:pt idx="79">
                  <c:v>32.504519999999999</c:v>
                </c:pt>
                <c:pt idx="80">
                  <c:v>32.65625</c:v>
                </c:pt>
                <c:pt idx="81">
                  <c:v>32.804229999999997</c:v>
                </c:pt>
                <c:pt idx="82">
                  <c:v>32.948599999999999</c:v>
                </c:pt>
                <c:pt idx="83">
                  <c:v>33.089500000000001</c:v>
                </c:pt>
                <c:pt idx="84">
                  <c:v>33.227040000000002</c:v>
                </c:pt>
                <c:pt idx="85">
                  <c:v>33.361350000000002</c:v>
                </c:pt>
                <c:pt idx="86">
                  <c:v>33.492530000000002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2D6-9642-A895-9BB0E813FE90}"/>
            </c:ext>
          </c:extLst>
        </c:ser>
        <c:ser>
          <c:idx val="22"/>
          <c:order val="22"/>
          <c:tx>
            <c:strRef>
              <c:f>Sheet1!$A$24</c:f>
              <c:strCache>
                <c:ptCount val="1"/>
                <c:pt idx="0">
                  <c:v>Rio Grande do Sul</c:v>
                </c:pt>
              </c:strCache>
            </c:strRef>
          </c:tx>
          <c:spPr>
            <a:ln w="28575" cap="rnd">
              <a:solidFill>
                <a:srgbClr val="327DC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Sheet1!$B$24:$CJ$24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0.54347800000000002</c:v>
                </c:pt>
                <c:pt idx="24">
                  <c:v>2.2916669999999999</c:v>
                </c:pt>
                <c:pt idx="25">
                  <c:v>3.9</c:v>
                </c:pt>
                <c:pt idx="26">
                  <c:v>5.3846150000000002</c:v>
                </c:pt>
                <c:pt idx="27">
                  <c:v>6.7592590000000001</c:v>
                </c:pt>
                <c:pt idx="28">
                  <c:v>8.0357140000000005</c:v>
                </c:pt>
                <c:pt idx="29">
                  <c:v>9.2241379999999999</c:v>
                </c:pt>
                <c:pt idx="30">
                  <c:v>10.33333</c:v>
                </c:pt>
                <c:pt idx="31">
                  <c:v>11.37097</c:v>
                </c:pt>
                <c:pt idx="32">
                  <c:v>12.34375</c:v>
                </c:pt>
                <c:pt idx="33">
                  <c:v>13.257580000000001</c:v>
                </c:pt>
                <c:pt idx="34">
                  <c:v>14.117649999999999</c:v>
                </c:pt>
                <c:pt idx="35">
                  <c:v>14.928570000000001</c:v>
                </c:pt>
                <c:pt idx="36">
                  <c:v>15.69444</c:v>
                </c:pt>
                <c:pt idx="37">
                  <c:v>16.41892</c:v>
                </c:pt>
                <c:pt idx="38">
                  <c:v>17.105260000000001</c:v>
                </c:pt>
                <c:pt idx="39">
                  <c:v>17.756409999999999</c:v>
                </c:pt>
                <c:pt idx="40">
                  <c:v>18.375</c:v>
                </c:pt>
                <c:pt idx="41">
                  <c:v>18.963419999999999</c:v>
                </c:pt>
                <c:pt idx="42">
                  <c:v>19.523810000000001</c:v>
                </c:pt>
                <c:pt idx="43">
                  <c:v>20.058140000000002</c:v>
                </c:pt>
                <c:pt idx="44">
                  <c:v>20.568180000000002</c:v>
                </c:pt>
                <c:pt idx="45">
                  <c:v>21.05556</c:v>
                </c:pt>
                <c:pt idx="46">
                  <c:v>21.521740000000001</c:v>
                </c:pt>
                <c:pt idx="47">
                  <c:v>21.96809</c:v>
                </c:pt>
                <c:pt idx="48">
                  <c:v>22.39583</c:v>
                </c:pt>
                <c:pt idx="49">
                  <c:v>22.80612</c:v>
                </c:pt>
                <c:pt idx="50">
                  <c:v>23.2</c:v>
                </c:pt>
                <c:pt idx="51">
                  <c:v>23.578430000000001</c:v>
                </c:pt>
                <c:pt idx="52">
                  <c:v>23.942309999999999</c:v>
                </c:pt>
                <c:pt idx="53">
                  <c:v>24.292449999999999</c:v>
                </c:pt>
                <c:pt idx="54">
                  <c:v>24.629629999999999</c:v>
                </c:pt>
                <c:pt idx="55">
                  <c:v>24.954550000000001</c:v>
                </c:pt>
                <c:pt idx="56">
                  <c:v>25.267859999999999</c:v>
                </c:pt>
                <c:pt idx="57">
                  <c:v>25.570180000000001</c:v>
                </c:pt>
                <c:pt idx="58">
                  <c:v>25.862069999999999</c:v>
                </c:pt>
                <c:pt idx="59">
                  <c:v>26.144069999999999</c:v>
                </c:pt>
                <c:pt idx="60">
                  <c:v>26.41667</c:v>
                </c:pt>
                <c:pt idx="61">
                  <c:v>26.680330000000001</c:v>
                </c:pt>
                <c:pt idx="62">
                  <c:v>26.935479999999998</c:v>
                </c:pt>
                <c:pt idx="63">
                  <c:v>27.182539999999999</c:v>
                </c:pt>
                <c:pt idx="64">
                  <c:v>27.421880000000002</c:v>
                </c:pt>
                <c:pt idx="65">
                  <c:v>27.653849999999998</c:v>
                </c:pt>
                <c:pt idx="66">
                  <c:v>27.878789999999999</c:v>
                </c:pt>
                <c:pt idx="67">
                  <c:v>28.097010000000001</c:v>
                </c:pt>
                <c:pt idx="68">
                  <c:v>28.308820000000001</c:v>
                </c:pt>
                <c:pt idx="69">
                  <c:v>28.514489999999999</c:v>
                </c:pt>
                <c:pt idx="70">
                  <c:v>28.714289999999998</c:v>
                </c:pt>
                <c:pt idx="71">
                  <c:v>28.908449999999998</c:v>
                </c:pt>
                <c:pt idx="72">
                  <c:v>29.09722</c:v>
                </c:pt>
                <c:pt idx="73">
                  <c:v>29.280819999999999</c:v>
                </c:pt>
                <c:pt idx="74">
                  <c:v>29.45946</c:v>
                </c:pt>
                <c:pt idx="75">
                  <c:v>29.633330000000001</c:v>
                </c:pt>
                <c:pt idx="76">
                  <c:v>29.802630000000001</c:v>
                </c:pt>
                <c:pt idx="77">
                  <c:v>30.0974</c:v>
                </c:pt>
                <c:pt idx="78">
                  <c:v>30.384609999999999</c:v>
                </c:pt>
                <c:pt idx="79">
                  <c:v>30.664560000000002</c:v>
                </c:pt>
                <c:pt idx="80">
                  <c:v>30.9375</c:v>
                </c:pt>
                <c:pt idx="81">
                  <c:v>31.203700000000001</c:v>
                </c:pt>
                <c:pt idx="82">
                  <c:v>31.46341</c:v>
                </c:pt>
                <c:pt idx="83">
                  <c:v>31.71687</c:v>
                </c:pt>
                <c:pt idx="84">
                  <c:v>31.964289999999998</c:v>
                </c:pt>
                <c:pt idx="85">
                  <c:v>32.205880000000001</c:v>
                </c:pt>
                <c:pt idx="86">
                  <c:v>32.441859999999998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2D6-9642-A895-9BB0E813FE90}"/>
            </c:ext>
          </c:extLst>
        </c:ser>
        <c:ser>
          <c:idx val="23"/>
          <c:order val="23"/>
          <c:tx>
            <c:strRef>
              <c:f>Sheet1!$A$25</c:f>
              <c:strCache>
                <c:ptCount val="1"/>
                <c:pt idx="0">
                  <c:v>Santa Catarina</c:v>
                </c:pt>
              </c:strCache>
            </c:strRef>
          </c:tx>
          <c:spPr>
            <a:ln w="28575" cap="rnd">
              <a:solidFill>
                <a:schemeClr val="accent6">
                  <a:lumOff val="-9568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Sheet1!$B$25:$CJ$25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1.7391300000000001</c:v>
                </c:pt>
                <c:pt idx="24">
                  <c:v>3.75</c:v>
                </c:pt>
                <c:pt idx="25">
                  <c:v>5.6</c:v>
                </c:pt>
                <c:pt idx="26">
                  <c:v>7.3076920000000003</c:v>
                </c:pt>
                <c:pt idx="27">
                  <c:v>8.8888890000000007</c:v>
                </c:pt>
                <c:pt idx="28">
                  <c:v>10.357139999999999</c:v>
                </c:pt>
                <c:pt idx="29">
                  <c:v>11.72414</c:v>
                </c:pt>
                <c:pt idx="30">
                  <c:v>13</c:v>
                </c:pt>
                <c:pt idx="31">
                  <c:v>14.19355</c:v>
                </c:pt>
                <c:pt idx="32">
                  <c:v>15.3125</c:v>
                </c:pt>
                <c:pt idx="33">
                  <c:v>16.36364</c:v>
                </c:pt>
                <c:pt idx="34">
                  <c:v>17.35294</c:v>
                </c:pt>
                <c:pt idx="35">
                  <c:v>18.285710000000002</c:v>
                </c:pt>
                <c:pt idx="36">
                  <c:v>19.16667</c:v>
                </c:pt>
                <c:pt idx="37">
                  <c:v>20</c:v>
                </c:pt>
                <c:pt idx="38">
                  <c:v>20.789470000000001</c:v>
                </c:pt>
                <c:pt idx="39">
                  <c:v>21.538460000000001</c:v>
                </c:pt>
                <c:pt idx="40">
                  <c:v>22.25</c:v>
                </c:pt>
                <c:pt idx="41">
                  <c:v>22.926829999999999</c:v>
                </c:pt>
                <c:pt idx="42">
                  <c:v>23.571429999999999</c:v>
                </c:pt>
                <c:pt idx="43">
                  <c:v>24.186050000000002</c:v>
                </c:pt>
                <c:pt idx="44">
                  <c:v>24.772729999999999</c:v>
                </c:pt>
                <c:pt idx="45">
                  <c:v>25.33333</c:v>
                </c:pt>
                <c:pt idx="46">
                  <c:v>25.86956</c:v>
                </c:pt>
                <c:pt idx="47">
                  <c:v>26.38298</c:v>
                </c:pt>
                <c:pt idx="48">
                  <c:v>24.16667</c:v>
                </c:pt>
                <c:pt idx="49">
                  <c:v>24.591840000000001</c:v>
                </c:pt>
                <c:pt idx="50">
                  <c:v>25</c:v>
                </c:pt>
                <c:pt idx="51">
                  <c:v>25.392160000000001</c:v>
                </c:pt>
                <c:pt idx="52">
                  <c:v>25.76923</c:v>
                </c:pt>
                <c:pt idx="53">
                  <c:v>26.226420000000001</c:v>
                </c:pt>
                <c:pt idx="54">
                  <c:v>26.66667</c:v>
                </c:pt>
                <c:pt idx="55">
                  <c:v>27.090910000000001</c:v>
                </c:pt>
                <c:pt idx="56">
                  <c:v>27.5</c:v>
                </c:pt>
                <c:pt idx="57">
                  <c:v>27.894739999999999</c:v>
                </c:pt>
                <c:pt idx="58">
                  <c:v>28.275860000000002</c:v>
                </c:pt>
                <c:pt idx="59">
                  <c:v>28.644069999999999</c:v>
                </c:pt>
                <c:pt idx="60">
                  <c:v>29</c:v>
                </c:pt>
                <c:pt idx="61">
                  <c:v>29.344259999999998</c:v>
                </c:pt>
                <c:pt idx="62">
                  <c:v>29.677420000000001</c:v>
                </c:pt>
                <c:pt idx="63">
                  <c:v>30</c:v>
                </c:pt>
                <c:pt idx="64">
                  <c:v>30.3125</c:v>
                </c:pt>
                <c:pt idx="65">
                  <c:v>30.615390000000001</c:v>
                </c:pt>
                <c:pt idx="66">
                  <c:v>30.909089999999999</c:v>
                </c:pt>
                <c:pt idx="67">
                  <c:v>31.194030000000001</c:v>
                </c:pt>
                <c:pt idx="68">
                  <c:v>31.470590000000001</c:v>
                </c:pt>
                <c:pt idx="69">
                  <c:v>31.739129999999999</c:v>
                </c:pt>
                <c:pt idx="70">
                  <c:v>32</c:v>
                </c:pt>
                <c:pt idx="71">
                  <c:v>32.253520000000002</c:v>
                </c:pt>
                <c:pt idx="72">
                  <c:v>32.5</c:v>
                </c:pt>
                <c:pt idx="73">
                  <c:v>32.739730000000002</c:v>
                </c:pt>
                <c:pt idx="74">
                  <c:v>32.972969999999997</c:v>
                </c:pt>
                <c:pt idx="75">
                  <c:v>33.200000000000003</c:v>
                </c:pt>
                <c:pt idx="76">
                  <c:v>33.421050000000001</c:v>
                </c:pt>
                <c:pt idx="77">
                  <c:v>33.636360000000003</c:v>
                </c:pt>
                <c:pt idx="78">
                  <c:v>33.846150000000002</c:v>
                </c:pt>
                <c:pt idx="79">
                  <c:v>34.050629999999998</c:v>
                </c:pt>
                <c:pt idx="80">
                  <c:v>34.25</c:v>
                </c:pt>
                <c:pt idx="81">
                  <c:v>34.44444</c:v>
                </c:pt>
                <c:pt idx="82">
                  <c:v>34.634149999999998</c:v>
                </c:pt>
                <c:pt idx="83">
                  <c:v>34.819270000000003</c:v>
                </c:pt>
                <c:pt idx="84">
                  <c:v>35</c:v>
                </c:pt>
                <c:pt idx="85">
                  <c:v>35.176470000000002</c:v>
                </c:pt>
                <c:pt idx="86">
                  <c:v>35.34883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2D6-9642-A895-9BB0E813FE90}"/>
            </c:ext>
          </c:extLst>
        </c:ser>
        <c:ser>
          <c:idx val="24"/>
          <c:order val="24"/>
          <c:tx>
            <c:strRef>
              <c:f>Sheet1!$A$26</c:f>
              <c:strCache>
                <c:ptCount val="1"/>
                <c:pt idx="0">
                  <c:v>Sergipe</c:v>
                </c:pt>
              </c:strCache>
            </c:strRef>
          </c:tx>
          <c:spPr>
            <a:ln w="28575" cap="rnd">
              <a:solidFill>
                <a:srgbClr val="8FAADC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Sheet1!$B$26:$CJ$26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0.227273</c:v>
                </c:pt>
                <c:pt idx="23">
                  <c:v>1.521739</c:v>
                </c:pt>
                <c:pt idx="24">
                  <c:v>2.7083330000000001</c:v>
                </c:pt>
                <c:pt idx="25">
                  <c:v>3.8</c:v>
                </c:pt>
                <c:pt idx="26">
                  <c:v>4.8076920000000003</c:v>
                </c:pt>
                <c:pt idx="27">
                  <c:v>5.7407409999999999</c:v>
                </c:pt>
                <c:pt idx="28">
                  <c:v>6.6071429999999998</c:v>
                </c:pt>
                <c:pt idx="29">
                  <c:v>7.4137930000000001</c:v>
                </c:pt>
                <c:pt idx="30">
                  <c:v>8.1666659999999993</c:v>
                </c:pt>
                <c:pt idx="31">
                  <c:v>8.8709679999999995</c:v>
                </c:pt>
                <c:pt idx="32">
                  <c:v>11.25</c:v>
                </c:pt>
                <c:pt idx="33">
                  <c:v>11.9697</c:v>
                </c:pt>
                <c:pt idx="34">
                  <c:v>12.64706</c:v>
                </c:pt>
                <c:pt idx="35">
                  <c:v>13.28571</c:v>
                </c:pt>
                <c:pt idx="36">
                  <c:v>13.88889</c:v>
                </c:pt>
                <c:pt idx="37">
                  <c:v>14.45946</c:v>
                </c:pt>
                <c:pt idx="38">
                  <c:v>17.63158</c:v>
                </c:pt>
                <c:pt idx="39">
                  <c:v>18.717949999999998</c:v>
                </c:pt>
                <c:pt idx="40">
                  <c:v>19.75</c:v>
                </c:pt>
                <c:pt idx="41">
                  <c:v>20.73171</c:v>
                </c:pt>
                <c:pt idx="42">
                  <c:v>21.66667</c:v>
                </c:pt>
                <c:pt idx="43">
                  <c:v>22.558140000000002</c:v>
                </c:pt>
                <c:pt idx="44">
                  <c:v>23.409089999999999</c:v>
                </c:pt>
                <c:pt idx="45">
                  <c:v>24.22222</c:v>
                </c:pt>
                <c:pt idx="46">
                  <c:v>25</c:v>
                </c:pt>
                <c:pt idx="47">
                  <c:v>25.744679999999999</c:v>
                </c:pt>
                <c:pt idx="48">
                  <c:v>26.45833</c:v>
                </c:pt>
                <c:pt idx="49">
                  <c:v>27.142859999999999</c:v>
                </c:pt>
                <c:pt idx="50">
                  <c:v>27.8</c:v>
                </c:pt>
                <c:pt idx="51">
                  <c:v>28.431370000000001</c:v>
                </c:pt>
                <c:pt idx="52">
                  <c:v>29.038460000000001</c:v>
                </c:pt>
                <c:pt idx="53">
                  <c:v>29.622640000000001</c:v>
                </c:pt>
                <c:pt idx="54">
                  <c:v>30.185179999999999</c:v>
                </c:pt>
                <c:pt idx="55">
                  <c:v>30.727270000000001</c:v>
                </c:pt>
                <c:pt idx="56">
                  <c:v>31.25</c:v>
                </c:pt>
                <c:pt idx="57">
                  <c:v>31.754380000000001</c:v>
                </c:pt>
                <c:pt idx="58">
                  <c:v>32.241379999999999</c:v>
                </c:pt>
                <c:pt idx="59">
                  <c:v>32.711860000000001</c:v>
                </c:pt>
                <c:pt idx="60">
                  <c:v>33.16666</c:v>
                </c:pt>
                <c:pt idx="61">
                  <c:v>33.606560000000002</c:v>
                </c:pt>
                <c:pt idx="62">
                  <c:v>34.032260000000001</c:v>
                </c:pt>
                <c:pt idx="63">
                  <c:v>31.11111</c:v>
                </c:pt>
                <c:pt idx="64">
                  <c:v>31.484380000000002</c:v>
                </c:pt>
                <c:pt idx="65">
                  <c:v>31.846150000000002</c:v>
                </c:pt>
                <c:pt idx="66">
                  <c:v>32.19697</c:v>
                </c:pt>
                <c:pt idx="67">
                  <c:v>32.537309999999998</c:v>
                </c:pt>
                <c:pt idx="68">
                  <c:v>32.867649999999998</c:v>
                </c:pt>
                <c:pt idx="69">
                  <c:v>33.188409999999998</c:v>
                </c:pt>
                <c:pt idx="70">
                  <c:v>33.5</c:v>
                </c:pt>
                <c:pt idx="71">
                  <c:v>33.802819999999997</c:v>
                </c:pt>
                <c:pt idx="72">
                  <c:v>34.09722</c:v>
                </c:pt>
                <c:pt idx="73">
                  <c:v>33.767119999999998</c:v>
                </c:pt>
                <c:pt idx="74">
                  <c:v>34.189190000000004</c:v>
                </c:pt>
                <c:pt idx="75">
                  <c:v>34.6</c:v>
                </c:pt>
                <c:pt idx="76">
                  <c:v>35</c:v>
                </c:pt>
                <c:pt idx="77">
                  <c:v>35.389609999999998</c:v>
                </c:pt>
                <c:pt idx="78">
                  <c:v>35.76923</c:v>
                </c:pt>
                <c:pt idx="79">
                  <c:v>36.139240000000001</c:v>
                </c:pt>
                <c:pt idx="80">
                  <c:v>36.5</c:v>
                </c:pt>
                <c:pt idx="81">
                  <c:v>36.851849999999999</c:v>
                </c:pt>
                <c:pt idx="82">
                  <c:v>37.195120000000003</c:v>
                </c:pt>
                <c:pt idx="83">
                  <c:v>37.530119999999997</c:v>
                </c:pt>
                <c:pt idx="84">
                  <c:v>37.857140000000001</c:v>
                </c:pt>
                <c:pt idx="85">
                  <c:v>38.176470000000002</c:v>
                </c:pt>
                <c:pt idx="86">
                  <c:v>38.488370000000003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2D6-9642-A895-9BB0E813FE90}"/>
            </c:ext>
          </c:extLst>
        </c:ser>
        <c:ser>
          <c:idx val="25"/>
          <c:order val="25"/>
          <c:tx>
            <c:strRef>
              <c:f>Sheet1!$A$27</c:f>
              <c:strCache>
                <c:ptCount val="1"/>
                <c:pt idx="0">
                  <c:v>São Paulo</c:v>
                </c:pt>
              </c:strCache>
            </c:strRef>
          </c:tx>
          <c:spPr>
            <a:ln w="28575" cap="rnd">
              <a:solidFill>
                <a:srgbClr val="F4B18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Sheet1!$B$27:$CJ$27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0.47619099999999998</c:v>
                </c:pt>
                <c:pt idx="22">
                  <c:v>0.90909099999999998</c:v>
                </c:pt>
                <c:pt idx="23">
                  <c:v>1.7391300000000001</c:v>
                </c:pt>
                <c:pt idx="24">
                  <c:v>2.5</c:v>
                </c:pt>
                <c:pt idx="25">
                  <c:v>3.2</c:v>
                </c:pt>
                <c:pt idx="26">
                  <c:v>4.038462</c:v>
                </c:pt>
                <c:pt idx="27">
                  <c:v>4.8148150000000003</c:v>
                </c:pt>
                <c:pt idx="28">
                  <c:v>6.25</c:v>
                </c:pt>
                <c:pt idx="29">
                  <c:v>7.5862069999999999</c:v>
                </c:pt>
                <c:pt idx="30">
                  <c:v>8.8333329999999997</c:v>
                </c:pt>
                <c:pt idx="31">
                  <c:v>10</c:v>
                </c:pt>
                <c:pt idx="32">
                  <c:v>11.09375</c:v>
                </c:pt>
                <c:pt idx="33">
                  <c:v>12.12121</c:v>
                </c:pt>
                <c:pt idx="34">
                  <c:v>13.088240000000001</c:v>
                </c:pt>
                <c:pt idx="35">
                  <c:v>14</c:v>
                </c:pt>
                <c:pt idx="36">
                  <c:v>14.86111</c:v>
                </c:pt>
                <c:pt idx="37">
                  <c:v>15.67568</c:v>
                </c:pt>
                <c:pt idx="38">
                  <c:v>16.447369999999999</c:v>
                </c:pt>
                <c:pt idx="39">
                  <c:v>17.179490000000001</c:v>
                </c:pt>
                <c:pt idx="40">
                  <c:v>17.875</c:v>
                </c:pt>
                <c:pt idx="41">
                  <c:v>18.53659</c:v>
                </c:pt>
                <c:pt idx="42">
                  <c:v>19.16667</c:v>
                </c:pt>
                <c:pt idx="43">
                  <c:v>19.767440000000001</c:v>
                </c:pt>
                <c:pt idx="44">
                  <c:v>20.340910000000001</c:v>
                </c:pt>
                <c:pt idx="45">
                  <c:v>20.88889</c:v>
                </c:pt>
                <c:pt idx="46">
                  <c:v>21.413039999999999</c:v>
                </c:pt>
                <c:pt idx="47">
                  <c:v>21.91489</c:v>
                </c:pt>
                <c:pt idx="48">
                  <c:v>22.39583</c:v>
                </c:pt>
                <c:pt idx="49">
                  <c:v>22.857140000000001</c:v>
                </c:pt>
                <c:pt idx="50">
                  <c:v>23.3</c:v>
                </c:pt>
                <c:pt idx="51">
                  <c:v>23.725490000000001</c:v>
                </c:pt>
                <c:pt idx="52">
                  <c:v>24.134609999999999</c:v>
                </c:pt>
                <c:pt idx="53">
                  <c:v>24.528300000000002</c:v>
                </c:pt>
                <c:pt idx="54">
                  <c:v>24.907409999999999</c:v>
                </c:pt>
                <c:pt idx="55">
                  <c:v>25.272729999999999</c:v>
                </c:pt>
                <c:pt idx="56">
                  <c:v>25.625</c:v>
                </c:pt>
                <c:pt idx="57">
                  <c:v>25.96491</c:v>
                </c:pt>
                <c:pt idx="58">
                  <c:v>26.293099999999999</c:v>
                </c:pt>
                <c:pt idx="59">
                  <c:v>26.61017</c:v>
                </c:pt>
                <c:pt idx="60">
                  <c:v>26.91667</c:v>
                </c:pt>
                <c:pt idx="61">
                  <c:v>27.21311</c:v>
                </c:pt>
                <c:pt idx="62">
                  <c:v>27.5</c:v>
                </c:pt>
                <c:pt idx="63">
                  <c:v>27.77778</c:v>
                </c:pt>
                <c:pt idx="64">
                  <c:v>28.046880000000002</c:v>
                </c:pt>
                <c:pt idx="65">
                  <c:v>28.307690000000001</c:v>
                </c:pt>
                <c:pt idx="66">
                  <c:v>28.56061</c:v>
                </c:pt>
                <c:pt idx="67">
                  <c:v>28.805969999999999</c:v>
                </c:pt>
                <c:pt idx="68">
                  <c:v>29.044119999999999</c:v>
                </c:pt>
                <c:pt idx="69">
                  <c:v>29.275359999999999</c:v>
                </c:pt>
                <c:pt idx="70">
                  <c:v>29.5</c:v>
                </c:pt>
                <c:pt idx="71">
                  <c:v>29.718309999999999</c:v>
                </c:pt>
                <c:pt idx="72">
                  <c:v>29.93056</c:v>
                </c:pt>
                <c:pt idx="73">
                  <c:v>30.273969999999998</c:v>
                </c:pt>
                <c:pt idx="74">
                  <c:v>30.60811</c:v>
                </c:pt>
                <c:pt idx="75">
                  <c:v>30.933330000000002</c:v>
                </c:pt>
                <c:pt idx="76">
                  <c:v>31.25</c:v>
                </c:pt>
                <c:pt idx="77">
                  <c:v>31.558440000000001</c:v>
                </c:pt>
                <c:pt idx="78">
                  <c:v>31.858969999999999</c:v>
                </c:pt>
                <c:pt idx="79">
                  <c:v>32.151899999999998</c:v>
                </c:pt>
                <c:pt idx="80">
                  <c:v>32.4375</c:v>
                </c:pt>
                <c:pt idx="81">
                  <c:v>32.716050000000003</c:v>
                </c:pt>
                <c:pt idx="82">
                  <c:v>32.9878</c:v>
                </c:pt>
                <c:pt idx="83">
                  <c:v>33.253010000000003</c:v>
                </c:pt>
                <c:pt idx="84">
                  <c:v>33.51191</c:v>
                </c:pt>
                <c:pt idx="85">
                  <c:v>33.764710000000001</c:v>
                </c:pt>
                <c:pt idx="86">
                  <c:v>34.011629999999997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2D6-9642-A895-9BB0E813FE90}"/>
            </c:ext>
          </c:extLst>
        </c:ser>
        <c:ser>
          <c:idx val="26"/>
          <c:order val="26"/>
          <c:tx>
            <c:strRef>
              <c:f>Sheet1!$A$28</c:f>
              <c:strCache>
                <c:ptCount val="1"/>
                <c:pt idx="0">
                  <c:v>Tocantins</c:v>
                </c:pt>
              </c:strCache>
            </c:strRef>
          </c:tx>
          <c:spPr>
            <a:ln w="28575" cap="rnd">
              <a:solidFill>
                <a:srgbClr val="C9C9C9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Sheet1!$B$28:$CJ$28</c:f>
              <c:numCache>
                <c:formatCode>General</c:formatCode>
                <c:ptCount val="8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1.6666669999999999</c:v>
                </c:pt>
                <c:pt idx="19">
                  <c:v>3.1578949999999999</c:v>
                </c:pt>
                <c:pt idx="20">
                  <c:v>4.5</c:v>
                </c:pt>
                <c:pt idx="21">
                  <c:v>5.7142860000000004</c:v>
                </c:pt>
                <c:pt idx="22">
                  <c:v>6.8181820000000002</c:v>
                </c:pt>
                <c:pt idx="23">
                  <c:v>8.0434780000000003</c:v>
                </c:pt>
                <c:pt idx="24">
                  <c:v>9.1666659999999993</c:v>
                </c:pt>
                <c:pt idx="25">
                  <c:v>10.199999999999999</c:v>
                </c:pt>
                <c:pt idx="26">
                  <c:v>11.15385</c:v>
                </c:pt>
                <c:pt idx="27">
                  <c:v>12.037039999999999</c:v>
                </c:pt>
                <c:pt idx="28">
                  <c:v>12.857139999999999</c:v>
                </c:pt>
                <c:pt idx="29">
                  <c:v>13.62069</c:v>
                </c:pt>
                <c:pt idx="30">
                  <c:v>14.33333</c:v>
                </c:pt>
                <c:pt idx="31">
                  <c:v>15</c:v>
                </c:pt>
                <c:pt idx="32">
                  <c:v>15.625</c:v>
                </c:pt>
                <c:pt idx="33">
                  <c:v>16.212119999999999</c:v>
                </c:pt>
                <c:pt idx="34">
                  <c:v>16.764710000000001</c:v>
                </c:pt>
                <c:pt idx="35">
                  <c:v>17.285710000000002</c:v>
                </c:pt>
                <c:pt idx="36">
                  <c:v>17.77778</c:v>
                </c:pt>
                <c:pt idx="37">
                  <c:v>18.24324</c:v>
                </c:pt>
                <c:pt idx="38">
                  <c:v>18.68421</c:v>
                </c:pt>
                <c:pt idx="39">
                  <c:v>19.10256</c:v>
                </c:pt>
                <c:pt idx="40">
                  <c:v>19.5</c:v>
                </c:pt>
                <c:pt idx="41">
                  <c:v>19.878050000000002</c:v>
                </c:pt>
                <c:pt idx="42">
                  <c:v>20.238099999999999</c:v>
                </c:pt>
                <c:pt idx="43">
                  <c:v>20.581389999999999</c:v>
                </c:pt>
                <c:pt idx="44">
                  <c:v>20.909089999999999</c:v>
                </c:pt>
                <c:pt idx="45">
                  <c:v>21.22222</c:v>
                </c:pt>
                <c:pt idx="46">
                  <c:v>21.521740000000001</c:v>
                </c:pt>
                <c:pt idx="47">
                  <c:v>21.808509999999998</c:v>
                </c:pt>
                <c:pt idx="48">
                  <c:v>22.08333</c:v>
                </c:pt>
                <c:pt idx="49">
                  <c:v>22.34694</c:v>
                </c:pt>
                <c:pt idx="50">
                  <c:v>22.6</c:v>
                </c:pt>
                <c:pt idx="51">
                  <c:v>22.843139999999998</c:v>
                </c:pt>
                <c:pt idx="52">
                  <c:v>23.076920000000001</c:v>
                </c:pt>
                <c:pt idx="53">
                  <c:v>23.30189</c:v>
                </c:pt>
                <c:pt idx="54">
                  <c:v>23.518519999999999</c:v>
                </c:pt>
                <c:pt idx="55">
                  <c:v>23.727270000000001</c:v>
                </c:pt>
                <c:pt idx="56">
                  <c:v>23.928570000000001</c:v>
                </c:pt>
                <c:pt idx="57">
                  <c:v>24.122810000000001</c:v>
                </c:pt>
                <c:pt idx="58">
                  <c:v>24.31034</c:v>
                </c:pt>
                <c:pt idx="59">
                  <c:v>24.491530000000001</c:v>
                </c:pt>
                <c:pt idx="60">
                  <c:v>24.66667</c:v>
                </c:pt>
                <c:pt idx="61">
                  <c:v>24.836069999999999</c:v>
                </c:pt>
                <c:pt idx="62">
                  <c:v>25</c:v>
                </c:pt>
                <c:pt idx="63">
                  <c:v>25.158729999999998</c:v>
                </c:pt>
                <c:pt idx="64">
                  <c:v>25.3125</c:v>
                </c:pt>
                <c:pt idx="65">
                  <c:v>25.461539999999999</c:v>
                </c:pt>
                <c:pt idx="66">
                  <c:v>25.606059999999999</c:v>
                </c:pt>
                <c:pt idx="67">
                  <c:v>25.746269999999999</c:v>
                </c:pt>
                <c:pt idx="68">
                  <c:v>25.882349999999999</c:v>
                </c:pt>
                <c:pt idx="69">
                  <c:v>26.014489999999999</c:v>
                </c:pt>
                <c:pt idx="70">
                  <c:v>26.142859999999999</c:v>
                </c:pt>
                <c:pt idx="71">
                  <c:v>26.408449999999998</c:v>
                </c:pt>
                <c:pt idx="72">
                  <c:v>26.66667</c:v>
                </c:pt>
                <c:pt idx="73">
                  <c:v>26.917809999999999</c:v>
                </c:pt>
                <c:pt idx="74">
                  <c:v>27.16216</c:v>
                </c:pt>
                <c:pt idx="75">
                  <c:v>27.4</c:v>
                </c:pt>
                <c:pt idx="76">
                  <c:v>27.63158</c:v>
                </c:pt>
                <c:pt idx="77">
                  <c:v>27.857140000000001</c:v>
                </c:pt>
                <c:pt idx="78">
                  <c:v>28.076920000000001</c:v>
                </c:pt>
                <c:pt idx="79">
                  <c:v>28.291139999999999</c:v>
                </c:pt>
                <c:pt idx="80">
                  <c:v>28.5</c:v>
                </c:pt>
                <c:pt idx="81">
                  <c:v>28.703700000000001</c:v>
                </c:pt>
                <c:pt idx="82">
                  <c:v>29.146339999999999</c:v>
                </c:pt>
                <c:pt idx="83">
                  <c:v>29.337350000000001</c:v>
                </c:pt>
                <c:pt idx="84">
                  <c:v>25.41667</c:v>
                </c:pt>
                <c:pt idx="85">
                  <c:v>25.588239999999999</c:v>
                </c:pt>
                <c:pt idx="86">
                  <c:v>25.75581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42D6-9642-A895-9BB0E813FE90}"/>
            </c:ext>
          </c:extLst>
        </c:ser>
        <c:ser>
          <c:idx val="27"/>
          <c:order val="27"/>
          <c:tx>
            <c:strRef>
              <c:f>Sheet1!$A$29</c:f>
              <c:strCache>
                <c:ptCount val="1"/>
                <c:pt idx="0">
                  <c:v>Nacional</c:v>
                </c:pt>
              </c:strCache>
            </c:strRef>
          </c:tx>
          <c:spPr>
            <a:ln w="63500" cap="rnd">
              <a:solidFill>
                <a:srgbClr val="38572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26-Fev</c:v>
                </c:pt>
                <c:pt idx="1">
                  <c:v>27-Fev</c:v>
                </c:pt>
                <c:pt idx="2">
                  <c:v>28-Fev</c:v>
                </c:pt>
                <c:pt idx="3">
                  <c:v>29-Fev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1-Abr</c:v>
                </c:pt>
                <c:pt idx="36">
                  <c:v>2-Abr</c:v>
                </c:pt>
                <c:pt idx="37">
                  <c:v>3-Abr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11-Abr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16-Abr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21-Abr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26-Abr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1-Mai</c:v>
                </c:pt>
                <c:pt idx="66">
                  <c:v>2-Mai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6-Mai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11-Mai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16-Mai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21-Mai</c:v>
                </c:pt>
                <c:pt idx="86">
                  <c:v>22-May</c:v>
                </c:pt>
              </c:strCache>
            </c:strRef>
          </c:cat>
          <c:val>
            <c:numRef>
              <c:f>Sheet1!$B$29:$CJ$29</c:f>
              <c:numCache>
                <c:formatCode>General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1.4043E-2</c:v>
                </c:pt>
                <c:pt idx="18">
                  <c:v>3.9E-2</c:v>
                </c:pt>
                <c:pt idx="19">
                  <c:v>0.111774</c:v>
                </c:pt>
                <c:pt idx="20">
                  <c:v>0.204096</c:v>
                </c:pt>
                <c:pt idx="21">
                  <c:v>0.69599100000000003</c:v>
                </c:pt>
                <c:pt idx="22">
                  <c:v>1.2845709999999999</c:v>
                </c:pt>
                <c:pt idx="23">
                  <c:v>2.2047780000000001</c:v>
                </c:pt>
                <c:pt idx="24">
                  <c:v>3.3734109999999999</c:v>
                </c:pt>
                <c:pt idx="25">
                  <c:v>4.5929000000000002</c:v>
                </c:pt>
                <c:pt idx="26">
                  <c:v>5.804767</c:v>
                </c:pt>
                <c:pt idx="27">
                  <c:v>7.0518789999999996</c:v>
                </c:pt>
                <c:pt idx="28">
                  <c:v>8.4707019999999993</c:v>
                </c:pt>
                <c:pt idx="29">
                  <c:v>9.8140859999999996</c:v>
                </c:pt>
                <c:pt idx="30">
                  <c:v>11.04707</c:v>
                </c:pt>
                <c:pt idx="31">
                  <c:v>12.20051</c:v>
                </c:pt>
                <c:pt idx="32">
                  <c:v>13.300660000000001</c:v>
                </c:pt>
                <c:pt idx="33">
                  <c:v>14.31756</c:v>
                </c:pt>
                <c:pt idx="34">
                  <c:v>15.27464</c:v>
                </c:pt>
                <c:pt idx="35">
                  <c:v>16.177029999999998</c:v>
                </c:pt>
                <c:pt idx="36">
                  <c:v>17.02929</c:v>
                </c:pt>
                <c:pt idx="37">
                  <c:v>17.838139999999999</c:v>
                </c:pt>
                <c:pt idx="38">
                  <c:v>18.633209999999998</c:v>
                </c:pt>
                <c:pt idx="39">
                  <c:v>19.382470000000001</c:v>
                </c:pt>
                <c:pt idx="40">
                  <c:v>20.080680000000001</c:v>
                </c:pt>
                <c:pt idx="41">
                  <c:v>20.74586</c:v>
                </c:pt>
                <c:pt idx="42">
                  <c:v>21.38308</c:v>
                </c:pt>
                <c:pt idx="43">
                  <c:v>21.99849</c:v>
                </c:pt>
                <c:pt idx="44">
                  <c:v>22.585920000000002</c:v>
                </c:pt>
                <c:pt idx="45">
                  <c:v>23.14725</c:v>
                </c:pt>
                <c:pt idx="46">
                  <c:v>23.684170000000002</c:v>
                </c:pt>
                <c:pt idx="47">
                  <c:v>24.198239999999998</c:v>
                </c:pt>
                <c:pt idx="48">
                  <c:v>24.60061</c:v>
                </c:pt>
                <c:pt idx="49">
                  <c:v>25.073530000000002</c:v>
                </c:pt>
                <c:pt idx="50">
                  <c:v>25.529450000000001</c:v>
                </c:pt>
                <c:pt idx="51">
                  <c:v>25.981369999999998</c:v>
                </c:pt>
                <c:pt idx="52">
                  <c:v>26.425660000000001</c:v>
                </c:pt>
                <c:pt idx="53">
                  <c:v>26.847619999999999</c:v>
                </c:pt>
                <c:pt idx="54">
                  <c:v>27.253959999999999</c:v>
                </c:pt>
                <c:pt idx="55">
                  <c:v>27.645520000000001</c:v>
                </c:pt>
                <c:pt idx="56">
                  <c:v>28.029060000000001</c:v>
                </c:pt>
                <c:pt idx="57">
                  <c:v>28.399149999999999</c:v>
                </c:pt>
                <c:pt idx="58">
                  <c:v>28.759160000000001</c:v>
                </c:pt>
                <c:pt idx="59">
                  <c:v>29.106960000000001</c:v>
                </c:pt>
                <c:pt idx="60">
                  <c:v>29.443169999999999</c:v>
                </c:pt>
                <c:pt idx="61">
                  <c:v>29.768360000000001</c:v>
                </c:pt>
                <c:pt idx="62">
                  <c:v>30.08306</c:v>
                </c:pt>
                <c:pt idx="63">
                  <c:v>30.356649999999998</c:v>
                </c:pt>
                <c:pt idx="64">
                  <c:v>30.665230000000001</c:v>
                </c:pt>
                <c:pt idx="65">
                  <c:v>30.964310000000001</c:v>
                </c:pt>
                <c:pt idx="66">
                  <c:v>31.256499999999999</c:v>
                </c:pt>
                <c:pt idx="67">
                  <c:v>31.53997</c:v>
                </c:pt>
                <c:pt idx="68">
                  <c:v>31.817920000000001</c:v>
                </c:pt>
                <c:pt idx="69">
                  <c:v>32.088419999999999</c:v>
                </c:pt>
                <c:pt idx="70">
                  <c:v>32.352310000000003</c:v>
                </c:pt>
                <c:pt idx="71">
                  <c:v>32.609810000000003</c:v>
                </c:pt>
                <c:pt idx="72">
                  <c:v>32.86016</c:v>
                </c:pt>
                <c:pt idx="73">
                  <c:v>33.135080000000002</c:v>
                </c:pt>
                <c:pt idx="74">
                  <c:v>33.41328</c:v>
                </c:pt>
                <c:pt idx="75">
                  <c:v>33.684069999999998</c:v>
                </c:pt>
                <c:pt idx="76">
                  <c:v>33.557580000000002</c:v>
                </c:pt>
                <c:pt idx="77">
                  <c:v>33.871020000000001</c:v>
                </c:pt>
                <c:pt idx="78">
                  <c:v>34.139290000000003</c:v>
                </c:pt>
                <c:pt idx="79">
                  <c:v>34.400509999999997</c:v>
                </c:pt>
                <c:pt idx="80">
                  <c:v>34.656320000000001</c:v>
                </c:pt>
                <c:pt idx="81">
                  <c:v>34.905819999999999</c:v>
                </c:pt>
                <c:pt idx="82">
                  <c:v>35.156590000000001</c:v>
                </c:pt>
                <c:pt idx="83">
                  <c:v>35.399520000000003</c:v>
                </c:pt>
                <c:pt idx="84">
                  <c:v>35.605939999999997</c:v>
                </c:pt>
                <c:pt idx="85">
                  <c:v>35.837899999999998</c:v>
                </c:pt>
                <c:pt idx="86">
                  <c:v>36.06447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2D6-9642-A895-9BB0E813F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595959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50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####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595959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7.2358800000000001E-2"/>
          <c:y val="0.14894499999999999"/>
          <c:w val="0.529941"/>
          <c:h val="0.246704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900" b="0" i="0" u="none" strike="noStrike">
              <a:solidFill>
                <a:srgbClr val="595959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400" b="1" i="0" u="none" strike="noStrike">
                <a:solidFill>
                  <a:srgbClr val="595959"/>
                </a:solidFill>
                <a:latin typeface="Arial"/>
              </a:defRPr>
            </a:pPr>
            <a:r>
              <a:rPr lang="en-US" sz="1400" b="1" i="0" u="none" strike="noStrike">
                <a:solidFill>
                  <a:srgbClr val="595959"/>
                </a:solidFill>
                <a:latin typeface="Arial"/>
              </a:rPr>
              <a:t>Índice de mobilidade 
(Média móvel nos últimos sete dias)</a:t>
            </a:r>
          </a:p>
        </c:rich>
      </c:tx>
      <c:layout>
        <c:manualLayout>
          <c:xMode val="edge"/>
          <c:yMode val="edge"/>
          <c:x val="0.142313"/>
          <c:y val="0"/>
          <c:w val="0.71537499999999998"/>
          <c:h val="9.7842799999999994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6.7755899999999994E-2"/>
          <c:y val="9.7842799999999994E-2"/>
          <c:w val="0.92557"/>
          <c:h val="0.807730999999999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Acre</c:v>
                </c:pt>
              </c:strCache>
            </c:strRef>
          </c:tx>
          <c:spPr>
            <a:ln w="28575" cap="flat">
              <a:solidFill>
                <a:srgbClr val="6DAC4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Sheet1!$B$2:$CJ$2</c:f>
              <c:numCache>
                <c:formatCode>General</c:formatCode>
                <c:ptCount val="87"/>
                <c:pt idx="0">
                  <c:v>1.514286</c:v>
                </c:pt>
                <c:pt idx="1">
                  <c:v>-0.65714300000000003</c:v>
                </c:pt>
                <c:pt idx="2">
                  <c:v>-1.7428570000000001</c:v>
                </c:pt>
                <c:pt idx="3">
                  <c:v>-3.0285709999999999</c:v>
                </c:pt>
                <c:pt idx="4">
                  <c:v>-3.7714289999999999</c:v>
                </c:pt>
                <c:pt idx="5">
                  <c:v>-4.6571429999999996</c:v>
                </c:pt>
                <c:pt idx="6">
                  <c:v>-2.6857139999999999</c:v>
                </c:pt>
                <c:pt idx="7">
                  <c:v>-0.48571399999999998</c:v>
                </c:pt>
                <c:pt idx="8">
                  <c:v>2.4857140000000002</c:v>
                </c:pt>
                <c:pt idx="9">
                  <c:v>4</c:v>
                </c:pt>
                <c:pt idx="10">
                  <c:v>5.4571430000000003</c:v>
                </c:pt>
                <c:pt idx="11">
                  <c:v>6.9142859999999997</c:v>
                </c:pt>
                <c:pt idx="12">
                  <c:v>8.3142849999999999</c:v>
                </c:pt>
                <c:pt idx="13">
                  <c:v>8.1142850000000006</c:v>
                </c:pt>
                <c:pt idx="14">
                  <c:v>8.7428570000000008</c:v>
                </c:pt>
                <c:pt idx="15">
                  <c:v>8.5142860000000002</c:v>
                </c:pt>
                <c:pt idx="16">
                  <c:v>8.5714279999999992</c:v>
                </c:pt>
                <c:pt idx="17">
                  <c:v>7.4</c:v>
                </c:pt>
                <c:pt idx="18">
                  <c:v>6.8857140000000001</c:v>
                </c:pt>
                <c:pt idx="19">
                  <c:v>5.8285710000000002</c:v>
                </c:pt>
                <c:pt idx="20">
                  <c:v>4.9714280000000004</c:v>
                </c:pt>
                <c:pt idx="21">
                  <c:v>3.7428569999999999</c:v>
                </c:pt>
                <c:pt idx="22">
                  <c:v>1</c:v>
                </c:pt>
                <c:pt idx="23">
                  <c:v>-3.1142859999999999</c:v>
                </c:pt>
                <c:pt idx="24">
                  <c:v>-7.4285709999999998</c:v>
                </c:pt>
                <c:pt idx="25">
                  <c:v>-14.2</c:v>
                </c:pt>
                <c:pt idx="26">
                  <c:v>-21.25714</c:v>
                </c:pt>
                <c:pt idx="27">
                  <c:v>-28.62857</c:v>
                </c:pt>
                <c:pt idx="28">
                  <c:v>-36.142859999999999</c:v>
                </c:pt>
                <c:pt idx="29">
                  <c:v>-41.4</c:v>
                </c:pt>
                <c:pt idx="30">
                  <c:v>-45.2</c:v>
                </c:pt>
                <c:pt idx="31">
                  <c:v>-47.31429</c:v>
                </c:pt>
                <c:pt idx="32">
                  <c:v>-48.371429999999997</c:v>
                </c:pt>
                <c:pt idx="33">
                  <c:v>-48.142859999999999</c:v>
                </c:pt>
                <c:pt idx="34">
                  <c:v>-47.771430000000002</c:v>
                </c:pt>
                <c:pt idx="35">
                  <c:v>-45.457140000000003</c:v>
                </c:pt>
                <c:pt idx="36">
                  <c:v>-44.085709999999999</c:v>
                </c:pt>
                <c:pt idx="37">
                  <c:v>-43.057139999999997</c:v>
                </c:pt>
                <c:pt idx="38">
                  <c:v>-42.885719999999999</c:v>
                </c:pt>
                <c:pt idx="39">
                  <c:v>-42.028570000000002</c:v>
                </c:pt>
                <c:pt idx="40">
                  <c:v>-41.74286</c:v>
                </c:pt>
                <c:pt idx="41">
                  <c:v>-40.4</c:v>
                </c:pt>
                <c:pt idx="42">
                  <c:v>-40.171430000000001</c:v>
                </c:pt>
                <c:pt idx="43">
                  <c:v>-39.285710000000002</c:v>
                </c:pt>
                <c:pt idx="44">
                  <c:v>-38.68571</c:v>
                </c:pt>
                <c:pt idx="45">
                  <c:v>-40.857140000000001</c:v>
                </c:pt>
                <c:pt idx="46">
                  <c:v>-40.914290000000001</c:v>
                </c:pt>
                <c:pt idx="47">
                  <c:v>-40.657139999999998</c:v>
                </c:pt>
                <c:pt idx="48">
                  <c:v>-40.857140000000001</c:v>
                </c:pt>
                <c:pt idx="49">
                  <c:v>-41.428570000000001</c:v>
                </c:pt>
                <c:pt idx="50">
                  <c:v>-43.057139999999997</c:v>
                </c:pt>
                <c:pt idx="51">
                  <c:v>-43.342860000000002</c:v>
                </c:pt>
                <c:pt idx="52">
                  <c:v>-40.514290000000003</c:v>
                </c:pt>
                <c:pt idx="53">
                  <c:v>-40.228569999999998</c:v>
                </c:pt>
                <c:pt idx="54">
                  <c:v>-39.942860000000003</c:v>
                </c:pt>
                <c:pt idx="55">
                  <c:v>-40.057139999999997</c:v>
                </c:pt>
                <c:pt idx="56">
                  <c:v>-42.142859999999999</c:v>
                </c:pt>
                <c:pt idx="57">
                  <c:v>-41.142859999999999</c:v>
                </c:pt>
                <c:pt idx="58">
                  <c:v>-41.514290000000003</c:v>
                </c:pt>
                <c:pt idx="59">
                  <c:v>-41.8</c:v>
                </c:pt>
                <c:pt idx="60">
                  <c:v>-41.885719999999999</c:v>
                </c:pt>
                <c:pt idx="61">
                  <c:v>-42.2</c:v>
                </c:pt>
                <c:pt idx="62">
                  <c:v>-41.828569999999999</c:v>
                </c:pt>
                <c:pt idx="63">
                  <c:v>-39</c:v>
                </c:pt>
                <c:pt idx="64">
                  <c:v>-38.171430000000001</c:v>
                </c:pt>
                <c:pt idx="65">
                  <c:v>-36.428570000000001</c:v>
                </c:pt>
                <c:pt idx="66">
                  <c:v>-37.885719999999999</c:v>
                </c:pt>
                <c:pt idx="67">
                  <c:v>-37.74286</c:v>
                </c:pt>
                <c:pt idx="68">
                  <c:v>-37.828569999999999</c:v>
                </c:pt>
                <c:pt idx="69">
                  <c:v>-37.371429999999997</c:v>
                </c:pt>
                <c:pt idx="70">
                  <c:v>-37.514290000000003</c:v>
                </c:pt>
                <c:pt idx="71">
                  <c:v>-37.371429999999997</c:v>
                </c:pt>
                <c:pt idx="72">
                  <c:v>-38.114280000000001</c:v>
                </c:pt>
                <c:pt idx="73">
                  <c:v>-35.771430000000002</c:v>
                </c:pt>
                <c:pt idx="74">
                  <c:v>-35.085709999999999</c:v>
                </c:pt>
                <c:pt idx="75">
                  <c:v>-34.171430000000001</c:v>
                </c:pt>
                <c:pt idx="76">
                  <c:v>-34.857140000000001</c:v>
                </c:pt>
                <c:pt idx="77">
                  <c:v>-35.628570000000003</c:v>
                </c:pt>
                <c:pt idx="78">
                  <c:v>-36.6</c:v>
                </c:pt>
                <c:pt idx="79">
                  <c:v>-38.628570000000003</c:v>
                </c:pt>
                <c:pt idx="80">
                  <c:v>-39.771430000000002</c:v>
                </c:pt>
                <c:pt idx="81">
                  <c:v>-40.771430000000002</c:v>
                </c:pt>
                <c:pt idx="82">
                  <c:v>-41.942860000000003</c:v>
                </c:pt>
                <c:pt idx="83">
                  <c:v>-43.057139999999997</c:v>
                </c:pt>
                <c:pt idx="84">
                  <c:v>-43.514290000000003</c:v>
                </c:pt>
                <c:pt idx="85">
                  <c:v>-43.74286</c:v>
                </c:pt>
                <c:pt idx="86">
                  <c:v>-42.857140000000001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B5-A94F-A633-C0CA4F57B5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Alagoas</c:v>
                </c:pt>
              </c:strCache>
            </c:strRef>
          </c:tx>
          <c:spPr>
            <a:ln w="28575" cap="flat">
              <a:solidFill>
                <a:srgbClr val="3F6EC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Sheet1!$B$3:$CJ$3</c:f>
              <c:numCache>
                <c:formatCode>General</c:formatCode>
                <c:ptCount val="87"/>
                <c:pt idx="0">
                  <c:v>-6.4285709999999998</c:v>
                </c:pt>
                <c:pt idx="1">
                  <c:v>-9.6571429999999996</c:v>
                </c:pt>
                <c:pt idx="2">
                  <c:v>-9.4571430000000003</c:v>
                </c:pt>
                <c:pt idx="3">
                  <c:v>-10.71429</c:v>
                </c:pt>
                <c:pt idx="4">
                  <c:v>-11.74286</c:v>
                </c:pt>
                <c:pt idx="5">
                  <c:v>-13.142860000000001</c:v>
                </c:pt>
                <c:pt idx="6">
                  <c:v>-11.37143</c:v>
                </c:pt>
                <c:pt idx="7">
                  <c:v>-8.6857150000000001</c:v>
                </c:pt>
                <c:pt idx="8">
                  <c:v>-5.8285710000000002</c:v>
                </c:pt>
                <c:pt idx="9">
                  <c:v>-5.1714289999999998</c:v>
                </c:pt>
                <c:pt idx="10">
                  <c:v>-4.0285719999999996</c:v>
                </c:pt>
                <c:pt idx="11">
                  <c:v>-3.342857</c:v>
                </c:pt>
                <c:pt idx="12">
                  <c:v>-2.6285720000000001</c:v>
                </c:pt>
                <c:pt idx="13">
                  <c:v>-2.2571430000000001</c:v>
                </c:pt>
                <c:pt idx="14">
                  <c:v>-1.9142859999999999</c:v>
                </c:pt>
                <c:pt idx="15">
                  <c:v>-1.7428570000000001</c:v>
                </c:pt>
                <c:pt idx="16">
                  <c:v>-2</c:v>
                </c:pt>
                <c:pt idx="17">
                  <c:v>-2.6285720000000001</c:v>
                </c:pt>
                <c:pt idx="18">
                  <c:v>-3.1428569999999998</c:v>
                </c:pt>
                <c:pt idx="19">
                  <c:v>-4.7142860000000004</c:v>
                </c:pt>
                <c:pt idx="20">
                  <c:v>-5.8857140000000001</c:v>
                </c:pt>
                <c:pt idx="21">
                  <c:v>-7</c:v>
                </c:pt>
                <c:pt idx="22">
                  <c:v>-9.6</c:v>
                </c:pt>
                <c:pt idx="23">
                  <c:v>-11.65714</c:v>
                </c:pt>
                <c:pt idx="24">
                  <c:v>-14.11429</c:v>
                </c:pt>
                <c:pt idx="25">
                  <c:v>-19.228570000000001</c:v>
                </c:pt>
                <c:pt idx="26">
                  <c:v>-24.62857</c:v>
                </c:pt>
                <c:pt idx="27">
                  <c:v>-31.142859999999999</c:v>
                </c:pt>
                <c:pt idx="28">
                  <c:v>-38.25714</c:v>
                </c:pt>
                <c:pt idx="29">
                  <c:v>-43.628570000000003</c:v>
                </c:pt>
                <c:pt idx="30">
                  <c:v>-49.028570000000002</c:v>
                </c:pt>
                <c:pt idx="31">
                  <c:v>-54.171430000000001</c:v>
                </c:pt>
                <c:pt idx="32">
                  <c:v>-55.942860000000003</c:v>
                </c:pt>
                <c:pt idx="33">
                  <c:v>-57.085709999999999</c:v>
                </c:pt>
                <c:pt idx="34">
                  <c:v>-56.542859999999997</c:v>
                </c:pt>
                <c:pt idx="35">
                  <c:v>-55.2</c:v>
                </c:pt>
                <c:pt idx="36">
                  <c:v>-53.971429999999998</c:v>
                </c:pt>
                <c:pt idx="37">
                  <c:v>-53.114280000000001</c:v>
                </c:pt>
                <c:pt idx="38">
                  <c:v>-51.942860000000003</c:v>
                </c:pt>
                <c:pt idx="39">
                  <c:v>-51.057139999999997</c:v>
                </c:pt>
                <c:pt idx="40">
                  <c:v>-49.657139999999998</c:v>
                </c:pt>
                <c:pt idx="41">
                  <c:v>-48.971429999999998</c:v>
                </c:pt>
                <c:pt idx="42">
                  <c:v>-48</c:v>
                </c:pt>
                <c:pt idx="43">
                  <c:v>-46.885719999999999</c:v>
                </c:pt>
                <c:pt idx="44">
                  <c:v>-45.2</c:v>
                </c:pt>
                <c:pt idx="45">
                  <c:v>-47.31429</c:v>
                </c:pt>
                <c:pt idx="46">
                  <c:v>-47.114280000000001</c:v>
                </c:pt>
                <c:pt idx="47">
                  <c:v>-46.571429999999999</c:v>
                </c:pt>
                <c:pt idx="48">
                  <c:v>-46.342860000000002</c:v>
                </c:pt>
                <c:pt idx="49">
                  <c:v>-46.74286</c:v>
                </c:pt>
                <c:pt idx="50">
                  <c:v>-47.142859999999999</c:v>
                </c:pt>
                <c:pt idx="51">
                  <c:v>-48.31429</c:v>
                </c:pt>
                <c:pt idx="52">
                  <c:v>-45.428570000000001</c:v>
                </c:pt>
                <c:pt idx="53">
                  <c:v>-45.371429999999997</c:v>
                </c:pt>
                <c:pt idx="54">
                  <c:v>-45.8</c:v>
                </c:pt>
                <c:pt idx="55">
                  <c:v>-45.628570000000003</c:v>
                </c:pt>
                <c:pt idx="56">
                  <c:v>-47.4</c:v>
                </c:pt>
                <c:pt idx="57">
                  <c:v>-47.542859999999997</c:v>
                </c:pt>
                <c:pt idx="58">
                  <c:v>-47.428570000000001</c:v>
                </c:pt>
                <c:pt idx="59">
                  <c:v>-48.171430000000001</c:v>
                </c:pt>
                <c:pt idx="60">
                  <c:v>-48.085709999999999</c:v>
                </c:pt>
                <c:pt idx="61">
                  <c:v>-48.942860000000003</c:v>
                </c:pt>
                <c:pt idx="62">
                  <c:v>-49.142859999999999</c:v>
                </c:pt>
                <c:pt idx="63">
                  <c:v>-47.371429999999997</c:v>
                </c:pt>
                <c:pt idx="64">
                  <c:v>-47.114280000000001</c:v>
                </c:pt>
                <c:pt idx="65">
                  <c:v>-46.714289999999998</c:v>
                </c:pt>
                <c:pt idx="66">
                  <c:v>-48.4</c:v>
                </c:pt>
                <c:pt idx="67">
                  <c:v>-48.285710000000002</c:v>
                </c:pt>
                <c:pt idx="68">
                  <c:v>-47.2</c:v>
                </c:pt>
                <c:pt idx="69">
                  <c:v>-46.914290000000001</c:v>
                </c:pt>
                <c:pt idx="70">
                  <c:v>-46.371429999999997</c:v>
                </c:pt>
                <c:pt idx="71">
                  <c:v>-46.057139999999997</c:v>
                </c:pt>
                <c:pt idx="72">
                  <c:v>-45.857140000000001</c:v>
                </c:pt>
                <c:pt idx="73">
                  <c:v>-42.857140000000001</c:v>
                </c:pt>
                <c:pt idx="74">
                  <c:v>-42.085709999999999</c:v>
                </c:pt>
                <c:pt idx="75">
                  <c:v>-41.628570000000003</c:v>
                </c:pt>
                <c:pt idx="76">
                  <c:v>-41.914290000000001</c:v>
                </c:pt>
                <c:pt idx="77">
                  <c:v>-42.485709999999997</c:v>
                </c:pt>
                <c:pt idx="78">
                  <c:v>-43.171430000000001</c:v>
                </c:pt>
                <c:pt idx="79">
                  <c:v>-43.8</c:v>
                </c:pt>
                <c:pt idx="80">
                  <c:v>-44.542859999999997</c:v>
                </c:pt>
                <c:pt idx="81">
                  <c:v>-45.428570000000001</c:v>
                </c:pt>
                <c:pt idx="82">
                  <c:v>-46.428570000000001</c:v>
                </c:pt>
                <c:pt idx="83">
                  <c:v>-46.628570000000003</c:v>
                </c:pt>
                <c:pt idx="84">
                  <c:v>-46.714289999999998</c:v>
                </c:pt>
                <c:pt idx="85">
                  <c:v>-47</c:v>
                </c:pt>
                <c:pt idx="86">
                  <c:v>-47.142859999999999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B5-A94F-A633-C0CA4F57B53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Amazonas</c:v>
                </c:pt>
              </c:strCache>
            </c:strRef>
          </c:tx>
          <c:spPr>
            <a:ln w="28575" cap="flat">
              <a:solidFill>
                <a:srgbClr val="EC792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Sheet1!$B$4:$CJ$4</c:f>
              <c:numCache>
                <c:formatCode>General</c:formatCode>
                <c:ptCount val="87"/>
                <c:pt idx="0">
                  <c:v>-0.51428600000000002</c:v>
                </c:pt>
                <c:pt idx="1">
                  <c:v>-3.714286</c:v>
                </c:pt>
                <c:pt idx="2">
                  <c:v>-4.8857140000000001</c:v>
                </c:pt>
                <c:pt idx="3">
                  <c:v>-5.6571429999999996</c:v>
                </c:pt>
                <c:pt idx="4">
                  <c:v>-5.4571430000000003</c:v>
                </c:pt>
                <c:pt idx="5">
                  <c:v>-6.1714289999999998</c:v>
                </c:pt>
                <c:pt idx="6">
                  <c:v>-4.9142859999999997</c:v>
                </c:pt>
                <c:pt idx="7">
                  <c:v>-0.8</c:v>
                </c:pt>
                <c:pt idx="8">
                  <c:v>2.657143</c:v>
                </c:pt>
                <c:pt idx="9">
                  <c:v>4.0285719999999996</c:v>
                </c:pt>
                <c:pt idx="10">
                  <c:v>5.2571430000000001</c:v>
                </c:pt>
                <c:pt idx="11">
                  <c:v>6.4571430000000003</c:v>
                </c:pt>
                <c:pt idx="12">
                  <c:v>7.7142860000000004</c:v>
                </c:pt>
                <c:pt idx="13">
                  <c:v>8.5142860000000002</c:v>
                </c:pt>
                <c:pt idx="14">
                  <c:v>8.5142860000000002</c:v>
                </c:pt>
                <c:pt idx="15">
                  <c:v>8.7714280000000002</c:v>
                </c:pt>
                <c:pt idx="16">
                  <c:v>8.4857139999999998</c:v>
                </c:pt>
                <c:pt idx="17">
                  <c:v>8.0571429999999999</c:v>
                </c:pt>
                <c:pt idx="18">
                  <c:v>5.4</c:v>
                </c:pt>
                <c:pt idx="19">
                  <c:v>4.2857139999999996</c:v>
                </c:pt>
                <c:pt idx="20">
                  <c:v>3.4</c:v>
                </c:pt>
                <c:pt idx="21">
                  <c:v>1.5428569999999999</c:v>
                </c:pt>
                <c:pt idx="22">
                  <c:v>-0.85714299999999999</c:v>
                </c:pt>
                <c:pt idx="23">
                  <c:v>-4.8857140000000001</c:v>
                </c:pt>
                <c:pt idx="24">
                  <c:v>-8.1428580000000004</c:v>
                </c:pt>
                <c:pt idx="25">
                  <c:v>-10.171430000000001</c:v>
                </c:pt>
                <c:pt idx="26">
                  <c:v>-15.74286</c:v>
                </c:pt>
                <c:pt idx="27">
                  <c:v>-22.37143</c:v>
                </c:pt>
                <c:pt idx="28">
                  <c:v>-27.485710000000001</c:v>
                </c:pt>
                <c:pt idx="29">
                  <c:v>-32.342860000000002</c:v>
                </c:pt>
                <c:pt idx="30">
                  <c:v>-35.4</c:v>
                </c:pt>
                <c:pt idx="31">
                  <c:v>-39.142859999999999</c:v>
                </c:pt>
                <c:pt idx="32">
                  <c:v>-41.771430000000002</c:v>
                </c:pt>
                <c:pt idx="33">
                  <c:v>-42.6</c:v>
                </c:pt>
                <c:pt idx="34">
                  <c:v>-42.74286</c:v>
                </c:pt>
                <c:pt idx="35">
                  <c:v>-43.114280000000001</c:v>
                </c:pt>
                <c:pt idx="36">
                  <c:v>-41.914290000000001</c:v>
                </c:pt>
                <c:pt idx="37">
                  <c:v>-40.885719999999999</c:v>
                </c:pt>
                <c:pt idx="38">
                  <c:v>-39.828569999999999</c:v>
                </c:pt>
                <c:pt idx="39">
                  <c:v>-39.25714</c:v>
                </c:pt>
                <c:pt idx="40">
                  <c:v>-39.200000000000003</c:v>
                </c:pt>
                <c:pt idx="41">
                  <c:v>-38.74286</c:v>
                </c:pt>
                <c:pt idx="42">
                  <c:v>-38.200000000000003</c:v>
                </c:pt>
                <c:pt idx="43">
                  <c:v>-39.228569999999998</c:v>
                </c:pt>
                <c:pt idx="44">
                  <c:v>-39.771430000000002</c:v>
                </c:pt>
                <c:pt idx="45">
                  <c:v>-43.342860000000002</c:v>
                </c:pt>
                <c:pt idx="46">
                  <c:v>-44.657139999999998</c:v>
                </c:pt>
                <c:pt idx="47">
                  <c:v>-44.971429999999998</c:v>
                </c:pt>
                <c:pt idx="48">
                  <c:v>-45.457140000000003</c:v>
                </c:pt>
                <c:pt idx="49">
                  <c:v>-46.25714</c:v>
                </c:pt>
                <c:pt idx="50">
                  <c:v>-46.31429</c:v>
                </c:pt>
                <c:pt idx="51">
                  <c:v>-46.8</c:v>
                </c:pt>
                <c:pt idx="52">
                  <c:v>-44.342860000000002</c:v>
                </c:pt>
                <c:pt idx="53">
                  <c:v>-43.971429999999998</c:v>
                </c:pt>
                <c:pt idx="54">
                  <c:v>-44.057139999999997</c:v>
                </c:pt>
                <c:pt idx="55">
                  <c:v>-43.914290000000001</c:v>
                </c:pt>
                <c:pt idx="56">
                  <c:v>-45.485709999999997</c:v>
                </c:pt>
                <c:pt idx="57">
                  <c:v>-45.285710000000002</c:v>
                </c:pt>
                <c:pt idx="58">
                  <c:v>-45.2</c:v>
                </c:pt>
                <c:pt idx="59">
                  <c:v>-45.485709999999997</c:v>
                </c:pt>
                <c:pt idx="60">
                  <c:v>-46.114280000000001</c:v>
                </c:pt>
                <c:pt idx="61">
                  <c:v>-45.628570000000003</c:v>
                </c:pt>
                <c:pt idx="62">
                  <c:v>-45.171430000000001</c:v>
                </c:pt>
                <c:pt idx="63">
                  <c:v>-43.085709999999999</c:v>
                </c:pt>
                <c:pt idx="64">
                  <c:v>-42.628570000000003</c:v>
                </c:pt>
                <c:pt idx="65">
                  <c:v>-41.285710000000002</c:v>
                </c:pt>
                <c:pt idx="66">
                  <c:v>-42.2</c:v>
                </c:pt>
                <c:pt idx="67">
                  <c:v>-41.228569999999998</c:v>
                </c:pt>
                <c:pt idx="68">
                  <c:v>-41.114280000000001</c:v>
                </c:pt>
                <c:pt idx="69">
                  <c:v>-40.485709999999997</c:v>
                </c:pt>
                <c:pt idx="70">
                  <c:v>-39.485709999999997</c:v>
                </c:pt>
                <c:pt idx="71">
                  <c:v>-38.914290000000001</c:v>
                </c:pt>
                <c:pt idx="72">
                  <c:v>-38.714289999999998</c:v>
                </c:pt>
                <c:pt idx="73">
                  <c:v>-36.171430000000001</c:v>
                </c:pt>
                <c:pt idx="74">
                  <c:v>-34.4</c:v>
                </c:pt>
                <c:pt idx="75">
                  <c:v>-32.799999999999997</c:v>
                </c:pt>
                <c:pt idx="76">
                  <c:v>-32.914290000000001</c:v>
                </c:pt>
                <c:pt idx="77">
                  <c:v>-33.4</c:v>
                </c:pt>
                <c:pt idx="78">
                  <c:v>-34</c:v>
                </c:pt>
                <c:pt idx="79">
                  <c:v>-34.885719999999999</c:v>
                </c:pt>
                <c:pt idx="80">
                  <c:v>-35.342860000000002</c:v>
                </c:pt>
                <c:pt idx="81">
                  <c:v>-36.057139999999997</c:v>
                </c:pt>
                <c:pt idx="82">
                  <c:v>-37.085709999999999</c:v>
                </c:pt>
                <c:pt idx="83">
                  <c:v>-37.171430000000001</c:v>
                </c:pt>
                <c:pt idx="84">
                  <c:v>-36.914290000000001</c:v>
                </c:pt>
                <c:pt idx="85">
                  <c:v>-35.942860000000003</c:v>
                </c:pt>
                <c:pt idx="86">
                  <c:v>-34.942860000000003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B5-A94F-A633-C0CA4F57B53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Amapá</c:v>
                </c:pt>
              </c:strCache>
            </c:strRef>
          </c:tx>
          <c:spPr>
            <a:ln w="28575" cap="flat">
              <a:solidFill>
                <a:srgbClr val="A1A1A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Sheet1!$B$5:$CJ$5</c:f>
              <c:numCache>
                <c:formatCode>General</c:formatCode>
                <c:ptCount val="87"/>
                <c:pt idx="0">
                  <c:v>-6.2</c:v>
                </c:pt>
                <c:pt idx="1">
                  <c:v>-8.4857139999999998</c:v>
                </c:pt>
                <c:pt idx="2">
                  <c:v>-8.0857139999999994</c:v>
                </c:pt>
                <c:pt idx="3">
                  <c:v>-8.6571429999999996</c:v>
                </c:pt>
                <c:pt idx="4">
                  <c:v>-8.4571430000000003</c:v>
                </c:pt>
                <c:pt idx="5">
                  <c:v>-8.5142860000000002</c:v>
                </c:pt>
                <c:pt idx="6">
                  <c:v>-5.5428569999999997</c:v>
                </c:pt>
                <c:pt idx="7">
                  <c:v>-1.657143</c:v>
                </c:pt>
                <c:pt idx="8">
                  <c:v>0.68571400000000005</c:v>
                </c:pt>
                <c:pt idx="9">
                  <c:v>1.6</c:v>
                </c:pt>
                <c:pt idx="10">
                  <c:v>2.285714</c:v>
                </c:pt>
                <c:pt idx="11">
                  <c:v>2.8285710000000002</c:v>
                </c:pt>
                <c:pt idx="12">
                  <c:v>4.2</c:v>
                </c:pt>
                <c:pt idx="13">
                  <c:v>4.2</c:v>
                </c:pt>
                <c:pt idx="14">
                  <c:v>4.6571429999999996</c:v>
                </c:pt>
                <c:pt idx="15">
                  <c:v>4.4857139999999998</c:v>
                </c:pt>
                <c:pt idx="16">
                  <c:v>4.3142860000000001</c:v>
                </c:pt>
                <c:pt idx="17">
                  <c:v>3.9428570000000001</c:v>
                </c:pt>
                <c:pt idx="18">
                  <c:v>3.342857</c:v>
                </c:pt>
                <c:pt idx="19">
                  <c:v>1.0571429999999999</c:v>
                </c:pt>
                <c:pt idx="20">
                  <c:v>1</c:v>
                </c:pt>
                <c:pt idx="21">
                  <c:v>-0.25714300000000001</c:v>
                </c:pt>
                <c:pt idx="22">
                  <c:v>-1.8285709999999999</c:v>
                </c:pt>
                <c:pt idx="23">
                  <c:v>-7.3142860000000001</c:v>
                </c:pt>
                <c:pt idx="24">
                  <c:v>-12.31429</c:v>
                </c:pt>
                <c:pt idx="25">
                  <c:v>-19.31429</c:v>
                </c:pt>
                <c:pt idx="26">
                  <c:v>-25.428570000000001</c:v>
                </c:pt>
                <c:pt idx="27">
                  <c:v>-32.885719999999999</c:v>
                </c:pt>
                <c:pt idx="28">
                  <c:v>-40.057139999999997</c:v>
                </c:pt>
                <c:pt idx="29">
                  <c:v>-45.74286</c:v>
                </c:pt>
                <c:pt idx="30">
                  <c:v>-48.25714</c:v>
                </c:pt>
                <c:pt idx="31">
                  <c:v>-51.485709999999997</c:v>
                </c:pt>
                <c:pt idx="32">
                  <c:v>-52.114280000000001</c:v>
                </c:pt>
                <c:pt idx="33">
                  <c:v>-52.142859999999999</c:v>
                </c:pt>
                <c:pt idx="34">
                  <c:v>-52.142859999999999</c:v>
                </c:pt>
                <c:pt idx="35">
                  <c:v>-51.114280000000001</c:v>
                </c:pt>
                <c:pt idx="36">
                  <c:v>-50</c:v>
                </c:pt>
                <c:pt idx="37">
                  <c:v>-49.31429</c:v>
                </c:pt>
                <c:pt idx="38">
                  <c:v>-48.6</c:v>
                </c:pt>
                <c:pt idx="39">
                  <c:v>-47.542859999999997</c:v>
                </c:pt>
                <c:pt idx="40">
                  <c:v>-47.428570000000001</c:v>
                </c:pt>
                <c:pt idx="41">
                  <c:v>-46.571429999999999</c:v>
                </c:pt>
                <c:pt idx="42">
                  <c:v>-46.2</c:v>
                </c:pt>
                <c:pt idx="43">
                  <c:v>-46.028570000000002</c:v>
                </c:pt>
                <c:pt idx="44">
                  <c:v>-44.74286</c:v>
                </c:pt>
                <c:pt idx="45">
                  <c:v>-47.6</c:v>
                </c:pt>
                <c:pt idx="46">
                  <c:v>-47.457140000000003</c:v>
                </c:pt>
                <c:pt idx="47">
                  <c:v>-47.828569999999999</c:v>
                </c:pt>
                <c:pt idx="48">
                  <c:v>-48.142859999999999</c:v>
                </c:pt>
                <c:pt idx="49">
                  <c:v>-48.714289999999998</c:v>
                </c:pt>
                <c:pt idx="50">
                  <c:v>-49.057139999999997</c:v>
                </c:pt>
                <c:pt idx="51">
                  <c:v>-50.2</c:v>
                </c:pt>
                <c:pt idx="52">
                  <c:v>-46.571429999999999</c:v>
                </c:pt>
                <c:pt idx="53">
                  <c:v>-46.857140000000001</c:v>
                </c:pt>
                <c:pt idx="54">
                  <c:v>-46.428570000000001</c:v>
                </c:pt>
                <c:pt idx="55">
                  <c:v>-46.428570000000001</c:v>
                </c:pt>
                <c:pt idx="56">
                  <c:v>-47.171430000000001</c:v>
                </c:pt>
                <c:pt idx="57">
                  <c:v>-46.828569999999999</c:v>
                </c:pt>
                <c:pt idx="58">
                  <c:v>-46.342860000000002</c:v>
                </c:pt>
                <c:pt idx="59">
                  <c:v>-46.428570000000001</c:v>
                </c:pt>
                <c:pt idx="60">
                  <c:v>-46.25714</c:v>
                </c:pt>
                <c:pt idx="61">
                  <c:v>-46.457140000000003</c:v>
                </c:pt>
                <c:pt idx="62">
                  <c:v>-46.114280000000001</c:v>
                </c:pt>
                <c:pt idx="63">
                  <c:v>-44.8</c:v>
                </c:pt>
                <c:pt idx="64">
                  <c:v>-45.428570000000001</c:v>
                </c:pt>
                <c:pt idx="65">
                  <c:v>-45.028570000000002</c:v>
                </c:pt>
                <c:pt idx="66">
                  <c:v>-47.228569999999998</c:v>
                </c:pt>
                <c:pt idx="67">
                  <c:v>-47.514290000000003</c:v>
                </c:pt>
                <c:pt idx="68">
                  <c:v>-47.74286</c:v>
                </c:pt>
                <c:pt idx="69">
                  <c:v>-47.6</c:v>
                </c:pt>
                <c:pt idx="70">
                  <c:v>-47.514290000000003</c:v>
                </c:pt>
                <c:pt idx="71">
                  <c:v>-46.485709999999997</c:v>
                </c:pt>
                <c:pt idx="72">
                  <c:v>-47.171430000000001</c:v>
                </c:pt>
                <c:pt idx="73">
                  <c:v>-44.771430000000002</c:v>
                </c:pt>
                <c:pt idx="74">
                  <c:v>-44.74286</c:v>
                </c:pt>
                <c:pt idx="75">
                  <c:v>-43.657139999999998</c:v>
                </c:pt>
                <c:pt idx="76">
                  <c:v>-44.2</c:v>
                </c:pt>
                <c:pt idx="77">
                  <c:v>-44.828569999999999</c:v>
                </c:pt>
                <c:pt idx="78">
                  <c:v>-45.8</c:v>
                </c:pt>
                <c:pt idx="79">
                  <c:v>-46.68571</c:v>
                </c:pt>
                <c:pt idx="80">
                  <c:v>-48.171430000000001</c:v>
                </c:pt>
                <c:pt idx="81">
                  <c:v>-48.74286</c:v>
                </c:pt>
                <c:pt idx="82">
                  <c:v>-49.942860000000003</c:v>
                </c:pt>
                <c:pt idx="83">
                  <c:v>-49.028570000000002</c:v>
                </c:pt>
                <c:pt idx="84">
                  <c:v>-51.085709999999999</c:v>
                </c:pt>
                <c:pt idx="85">
                  <c:v>-52.628570000000003</c:v>
                </c:pt>
                <c:pt idx="86">
                  <c:v>-53.828569999999999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B5-A94F-A633-C0CA4F57B53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Bahia</c:v>
                </c:pt>
              </c:strCache>
            </c:strRef>
          </c:tx>
          <c:spPr>
            <a:ln w="28575" cap="flat">
              <a:solidFill>
                <a:srgbClr val="F9BC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Sheet1!$B$6:$CJ$6</c:f>
              <c:numCache>
                <c:formatCode>General</c:formatCode>
                <c:ptCount val="87"/>
                <c:pt idx="0">
                  <c:v>-2.5142859999999998</c:v>
                </c:pt>
                <c:pt idx="1">
                  <c:v>-4.3714279999999999</c:v>
                </c:pt>
                <c:pt idx="2">
                  <c:v>-5.3714279999999999</c:v>
                </c:pt>
                <c:pt idx="3">
                  <c:v>-6.0285719999999996</c:v>
                </c:pt>
                <c:pt idx="4">
                  <c:v>-7.6</c:v>
                </c:pt>
                <c:pt idx="5">
                  <c:v>-10.142860000000001</c:v>
                </c:pt>
                <c:pt idx="6">
                  <c:v>-8.7428570000000008</c:v>
                </c:pt>
                <c:pt idx="7">
                  <c:v>-6.2571430000000001</c:v>
                </c:pt>
                <c:pt idx="8">
                  <c:v>-4.2285709999999996</c:v>
                </c:pt>
                <c:pt idx="9">
                  <c:v>-3.7714289999999999</c:v>
                </c:pt>
                <c:pt idx="10">
                  <c:v>-3.6</c:v>
                </c:pt>
                <c:pt idx="11">
                  <c:v>-3.4285709999999998</c:v>
                </c:pt>
                <c:pt idx="12">
                  <c:v>-3.6</c:v>
                </c:pt>
                <c:pt idx="13">
                  <c:v>-3.8</c:v>
                </c:pt>
                <c:pt idx="14">
                  <c:v>-3.9428570000000001</c:v>
                </c:pt>
                <c:pt idx="15">
                  <c:v>-4.0571429999999999</c:v>
                </c:pt>
                <c:pt idx="16">
                  <c:v>-4.5714290000000002</c:v>
                </c:pt>
                <c:pt idx="17">
                  <c:v>-4.4571430000000003</c:v>
                </c:pt>
                <c:pt idx="18">
                  <c:v>-4.5428569999999997</c:v>
                </c:pt>
                <c:pt idx="19">
                  <c:v>-4.9142859999999997</c:v>
                </c:pt>
                <c:pt idx="20">
                  <c:v>-5.4571430000000003</c:v>
                </c:pt>
                <c:pt idx="21">
                  <c:v>-6.6571429999999996</c:v>
                </c:pt>
                <c:pt idx="22">
                  <c:v>-8.9714290000000005</c:v>
                </c:pt>
                <c:pt idx="23">
                  <c:v>-12.05714</c:v>
                </c:pt>
                <c:pt idx="24">
                  <c:v>-16.228570000000001</c:v>
                </c:pt>
                <c:pt idx="25">
                  <c:v>-21.6</c:v>
                </c:pt>
                <c:pt idx="26">
                  <c:v>-27.714279999999999</c:v>
                </c:pt>
                <c:pt idx="27">
                  <c:v>-34.542859999999997</c:v>
                </c:pt>
                <c:pt idx="28">
                  <c:v>-41.428570000000001</c:v>
                </c:pt>
                <c:pt idx="29">
                  <c:v>-47.285710000000002</c:v>
                </c:pt>
                <c:pt idx="30">
                  <c:v>-52.057139999999997</c:v>
                </c:pt>
                <c:pt idx="31">
                  <c:v>-55.6</c:v>
                </c:pt>
                <c:pt idx="32">
                  <c:v>-57.114280000000001</c:v>
                </c:pt>
                <c:pt idx="33">
                  <c:v>-57.25714</c:v>
                </c:pt>
                <c:pt idx="34">
                  <c:v>-56.971429999999998</c:v>
                </c:pt>
                <c:pt idx="35">
                  <c:v>-55.628570000000003</c:v>
                </c:pt>
                <c:pt idx="36">
                  <c:v>-54.285710000000002</c:v>
                </c:pt>
                <c:pt idx="37">
                  <c:v>-52.885719999999999</c:v>
                </c:pt>
                <c:pt idx="38">
                  <c:v>-51.68571</c:v>
                </c:pt>
                <c:pt idx="39">
                  <c:v>-50.657139999999998</c:v>
                </c:pt>
                <c:pt idx="40">
                  <c:v>-50.114280000000001</c:v>
                </c:pt>
                <c:pt idx="41">
                  <c:v>-49.74286</c:v>
                </c:pt>
                <c:pt idx="42">
                  <c:v>-48.8</c:v>
                </c:pt>
                <c:pt idx="43">
                  <c:v>-47.68571</c:v>
                </c:pt>
                <c:pt idx="44">
                  <c:v>-46.228569999999998</c:v>
                </c:pt>
                <c:pt idx="45">
                  <c:v>-49.171430000000001</c:v>
                </c:pt>
                <c:pt idx="46">
                  <c:v>-49.628570000000003</c:v>
                </c:pt>
                <c:pt idx="47">
                  <c:v>-49.571429999999999</c:v>
                </c:pt>
                <c:pt idx="48">
                  <c:v>-49.6</c:v>
                </c:pt>
                <c:pt idx="49">
                  <c:v>-50.171430000000001</c:v>
                </c:pt>
                <c:pt idx="50">
                  <c:v>-50.8</c:v>
                </c:pt>
                <c:pt idx="51">
                  <c:v>-51.628570000000003</c:v>
                </c:pt>
                <c:pt idx="52">
                  <c:v>-48.228569999999998</c:v>
                </c:pt>
                <c:pt idx="53">
                  <c:v>-47.657139999999998</c:v>
                </c:pt>
                <c:pt idx="54">
                  <c:v>-47.628570000000003</c:v>
                </c:pt>
                <c:pt idx="55">
                  <c:v>-47.028570000000002</c:v>
                </c:pt>
                <c:pt idx="56">
                  <c:v>-49.571429999999999</c:v>
                </c:pt>
                <c:pt idx="57">
                  <c:v>-49.142859999999999</c:v>
                </c:pt>
                <c:pt idx="58">
                  <c:v>-49.74286</c:v>
                </c:pt>
                <c:pt idx="59">
                  <c:v>-49.914290000000001</c:v>
                </c:pt>
                <c:pt idx="60">
                  <c:v>-49.657139999999998</c:v>
                </c:pt>
                <c:pt idx="61">
                  <c:v>-49.657139999999998</c:v>
                </c:pt>
                <c:pt idx="62">
                  <c:v>-49.628570000000003</c:v>
                </c:pt>
                <c:pt idx="63">
                  <c:v>-46.4</c:v>
                </c:pt>
                <c:pt idx="64">
                  <c:v>-46.4</c:v>
                </c:pt>
                <c:pt idx="65">
                  <c:v>-44.485709999999997</c:v>
                </c:pt>
                <c:pt idx="66">
                  <c:v>-46.8</c:v>
                </c:pt>
                <c:pt idx="67">
                  <c:v>-46.171430000000001</c:v>
                </c:pt>
                <c:pt idx="68">
                  <c:v>-45.571429999999999</c:v>
                </c:pt>
                <c:pt idx="69">
                  <c:v>-44.828569999999999</c:v>
                </c:pt>
                <c:pt idx="70">
                  <c:v>-44.228569999999998</c:v>
                </c:pt>
                <c:pt idx="71">
                  <c:v>-43.371429999999997</c:v>
                </c:pt>
                <c:pt idx="72">
                  <c:v>-43.31429</c:v>
                </c:pt>
                <c:pt idx="73">
                  <c:v>-39.571429999999999</c:v>
                </c:pt>
                <c:pt idx="74">
                  <c:v>-39.114280000000001</c:v>
                </c:pt>
                <c:pt idx="75">
                  <c:v>-38.428570000000001</c:v>
                </c:pt>
                <c:pt idx="76">
                  <c:v>-38.6</c:v>
                </c:pt>
                <c:pt idx="77">
                  <c:v>-38.971429999999998</c:v>
                </c:pt>
                <c:pt idx="78">
                  <c:v>-39.799999999999997</c:v>
                </c:pt>
                <c:pt idx="79">
                  <c:v>-40.657139999999998</c:v>
                </c:pt>
                <c:pt idx="80">
                  <c:v>-41.285710000000002</c:v>
                </c:pt>
                <c:pt idx="81">
                  <c:v>-41.771430000000002</c:v>
                </c:pt>
                <c:pt idx="82">
                  <c:v>-42.6</c:v>
                </c:pt>
                <c:pt idx="83">
                  <c:v>-42.657139999999998</c:v>
                </c:pt>
                <c:pt idx="84">
                  <c:v>-43.4</c:v>
                </c:pt>
                <c:pt idx="85">
                  <c:v>-43.228569999999998</c:v>
                </c:pt>
                <c:pt idx="86">
                  <c:v>-44.057139999999997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B5-A94F-A633-C0CA4F57B53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Ceará</c:v>
                </c:pt>
              </c:strCache>
            </c:strRef>
          </c:tx>
          <c:spPr>
            <a:ln w="28575" cap="flat">
              <a:solidFill>
                <a:srgbClr val="5698D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Sheet1!$B$7:$CJ$7</c:f>
              <c:numCache>
                <c:formatCode>General</c:formatCode>
                <c:ptCount val="87"/>
                <c:pt idx="0">
                  <c:v>-10.94286</c:v>
                </c:pt>
                <c:pt idx="1">
                  <c:v>-13.6</c:v>
                </c:pt>
                <c:pt idx="2">
                  <c:v>-14.428570000000001</c:v>
                </c:pt>
                <c:pt idx="3">
                  <c:v>-15.8</c:v>
                </c:pt>
                <c:pt idx="4">
                  <c:v>-15.88571</c:v>
                </c:pt>
                <c:pt idx="5">
                  <c:v>-17.171430000000001</c:v>
                </c:pt>
                <c:pt idx="6">
                  <c:v>-14.914289999999999</c:v>
                </c:pt>
                <c:pt idx="7">
                  <c:v>-11.457140000000001</c:v>
                </c:pt>
                <c:pt idx="8">
                  <c:v>-8.7428570000000008</c:v>
                </c:pt>
                <c:pt idx="9">
                  <c:v>-7.7142860000000004</c:v>
                </c:pt>
                <c:pt idx="10">
                  <c:v>-6.4285709999999998</c:v>
                </c:pt>
                <c:pt idx="11">
                  <c:v>-5.8857140000000001</c:v>
                </c:pt>
                <c:pt idx="12">
                  <c:v>-4.2857139999999996</c:v>
                </c:pt>
                <c:pt idx="13">
                  <c:v>-3.9428570000000001</c:v>
                </c:pt>
                <c:pt idx="14">
                  <c:v>-3.714286</c:v>
                </c:pt>
                <c:pt idx="15">
                  <c:v>-3.4285709999999998</c:v>
                </c:pt>
                <c:pt idx="16">
                  <c:v>-4.3142860000000001</c:v>
                </c:pt>
                <c:pt idx="17">
                  <c:v>-5.4285709999999998</c:v>
                </c:pt>
                <c:pt idx="18">
                  <c:v>-6.0857140000000003</c:v>
                </c:pt>
                <c:pt idx="19">
                  <c:v>-7.4285709999999998</c:v>
                </c:pt>
                <c:pt idx="20">
                  <c:v>-8.1428580000000004</c:v>
                </c:pt>
                <c:pt idx="21">
                  <c:v>-9.4857139999999998</c:v>
                </c:pt>
                <c:pt idx="22">
                  <c:v>-11.6</c:v>
                </c:pt>
                <c:pt idx="23">
                  <c:v>-17.228570000000001</c:v>
                </c:pt>
                <c:pt idx="24">
                  <c:v>-22.028569999999998</c:v>
                </c:pt>
                <c:pt idx="25">
                  <c:v>-28.2</c:v>
                </c:pt>
                <c:pt idx="26">
                  <c:v>-34.6</c:v>
                </c:pt>
                <c:pt idx="27">
                  <c:v>-41.971429999999998</c:v>
                </c:pt>
                <c:pt idx="28">
                  <c:v>-49.114280000000001</c:v>
                </c:pt>
                <c:pt idx="29">
                  <c:v>-56.057139999999997</c:v>
                </c:pt>
                <c:pt idx="30">
                  <c:v>-57.74286</c:v>
                </c:pt>
                <c:pt idx="31">
                  <c:v>-60.285710000000002</c:v>
                </c:pt>
                <c:pt idx="32">
                  <c:v>-60.542859999999997</c:v>
                </c:pt>
                <c:pt idx="33">
                  <c:v>-60.171430000000001</c:v>
                </c:pt>
                <c:pt idx="34">
                  <c:v>-59.68571</c:v>
                </c:pt>
                <c:pt idx="35">
                  <c:v>-58.657139999999998</c:v>
                </c:pt>
                <c:pt idx="36">
                  <c:v>-56.2</c:v>
                </c:pt>
                <c:pt idx="37">
                  <c:v>-55.142859999999999</c:v>
                </c:pt>
                <c:pt idx="38">
                  <c:v>-54.171430000000001</c:v>
                </c:pt>
                <c:pt idx="39">
                  <c:v>-53.4</c:v>
                </c:pt>
                <c:pt idx="40">
                  <c:v>-53.028570000000002</c:v>
                </c:pt>
                <c:pt idx="41">
                  <c:v>-52</c:v>
                </c:pt>
                <c:pt idx="42">
                  <c:v>-50.971429999999998</c:v>
                </c:pt>
                <c:pt idx="43">
                  <c:v>-50.628570000000003</c:v>
                </c:pt>
                <c:pt idx="44">
                  <c:v>-49.885719999999999</c:v>
                </c:pt>
                <c:pt idx="45">
                  <c:v>-51.914290000000001</c:v>
                </c:pt>
                <c:pt idx="46">
                  <c:v>-52.057139999999997</c:v>
                </c:pt>
                <c:pt idx="47">
                  <c:v>-52.057139999999997</c:v>
                </c:pt>
                <c:pt idx="48">
                  <c:v>-52.428570000000001</c:v>
                </c:pt>
                <c:pt idx="49">
                  <c:v>-52.914290000000001</c:v>
                </c:pt>
                <c:pt idx="50">
                  <c:v>-53.485709999999997</c:v>
                </c:pt>
                <c:pt idx="51">
                  <c:v>-54.085709999999999</c:v>
                </c:pt>
                <c:pt idx="52">
                  <c:v>-51.828569999999999</c:v>
                </c:pt>
                <c:pt idx="53">
                  <c:v>-51.542859999999997</c:v>
                </c:pt>
                <c:pt idx="54">
                  <c:v>-51.428570000000001</c:v>
                </c:pt>
                <c:pt idx="55">
                  <c:v>-51.142859999999999</c:v>
                </c:pt>
                <c:pt idx="56">
                  <c:v>-53.085709999999999</c:v>
                </c:pt>
                <c:pt idx="57">
                  <c:v>-53</c:v>
                </c:pt>
                <c:pt idx="58">
                  <c:v>-53.2</c:v>
                </c:pt>
                <c:pt idx="59">
                  <c:v>-53.428570000000001</c:v>
                </c:pt>
                <c:pt idx="60">
                  <c:v>-53.514290000000003</c:v>
                </c:pt>
                <c:pt idx="61">
                  <c:v>-53.6</c:v>
                </c:pt>
                <c:pt idx="62">
                  <c:v>-53.857140000000001</c:v>
                </c:pt>
                <c:pt idx="63">
                  <c:v>-51.6</c:v>
                </c:pt>
                <c:pt idx="64">
                  <c:v>-51.171430000000001</c:v>
                </c:pt>
                <c:pt idx="65">
                  <c:v>-50.114280000000001</c:v>
                </c:pt>
                <c:pt idx="66">
                  <c:v>-51.542859999999997</c:v>
                </c:pt>
                <c:pt idx="67">
                  <c:v>-51.114280000000001</c:v>
                </c:pt>
                <c:pt idx="68">
                  <c:v>-50.885719999999999</c:v>
                </c:pt>
                <c:pt idx="69">
                  <c:v>-50.342860000000002</c:v>
                </c:pt>
                <c:pt idx="70">
                  <c:v>-49.942860000000003</c:v>
                </c:pt>
                <c:pt idx="71">
                  <c:v>-49.514290000000003</c:v>
                </c:pt>
                <c:pt idx="72">
                  <c:v>-49.285710000000002</c:v>
                </c:pt>
                <c:pt idx="73">
                  <c:v>-47.771430000000002</c:v>
                </c:pt>
                <c:pt idx="74">
                  <c:v>-48.228569999999998</c:v>
                </c:pt>
                <c:pt idx="75">
                  <c:v>-48.028570000000002</c:v>
                </c:pt>
                <c:pt idx="76">
                  <c:v>-48.74286</c:v>
                </c:pt>
                <c:pt idx="77">
                  <c:v>-49.6</c:v>
                </c:pt>
                <c:pt idx="78">
                  <c:v>-50.74286</c:v>
                </c:pt>
                <c:pt idx="79">
                  <c:v>-52.31429</c:v>
                </c:pt>
                <c:pt idx="80">
                  <c:v>-52.828569999999999</c:v>
                </c:pt>
                <c:pt idx="81">
                  <c:v>-53.31429</c:v>
                </c:pt>
                <c:pt idx="82">
                  <c:v>-53.885719999999999</c:v>
                </c:pt>
                <c:pt idx="83">
                  <c:v>-53.771430000000002</c:v>
                </c:pt>
                <c:pt idx="84">
                  <c:v>-53.857140000000001</c:v>
                </c:pt>
                <c:pt idx="85">
                  <c:v>-54.142859999999999</c:v>
                </c:pt>
                <c:pt idx="86">
                  <c:v>-54.4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B5-A94F-A633-C0CA4F57B53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Distrito Federal</c:v>
                </c:pt>
              </c:strCache>
            </c:strRef>
          </c:tx>
          <c:spPr>
            <a:ln w="28575" cap="flat">
              <a:solidFill>
                <a:srgbClr val="6DAC4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Sheet1!$B$8:$CJ$8</c:f>
              <c:numCache>
                <c:formatCode>General</c:formatCode>
                <c:ptCount val="87"/>
                <c:pt idx="0">
                  <c:v>-6.7714290000000004</c:v>
                </c:pt>
                <c:pt idx="1">
                  <c:v>-9.7428570000000008</c:v>
                </c:pt>
                <c:pt idx="2">
                  <c:v>-10.34286</c:v>
                </c:pt>
                <c:pt idx="3">
                  <c:v>-11.428570000000001</c:v>
                </c:pt>
                <c:pt idx="4">
                  <c:v>-11.25714</c:v>
                </c:pt>
                <c:pt idx="5">
                  <c:v>-10.542859999999999</c:v>
                </c:pt>
                <c:pt idx="6">
                  <c:v>-5.6571429999999996</c:v>
                </c:pt>
                <c:pt idx="7">
                  <c:v>0.228571</c:v>
                </c:pt>
                <c:pt idx="8">
                  <c:v>3.7714289999999999</c:v>
                </c:pt>
                <c:pt idx="9">
                  <c:v>4.3142860000000001</c:v>
                </c:pt>
                <c:pt idx="10">
                  <c:v>5.1142859999999999</c:v>
                </c:pt>
                <c:pt idx="11">
                  <c:v>6.3428570000000004</c:v>
                </c:pt>
                <c:pt idx="12">
                  <c:v>8.2857140000000005</c:v>
                </c:pt>
                <c:pt idx="13">
                  <c:v>9.4285720000000008</c:v>
                </c:pt>
                <c:pt idx="14">
                  <c:v>9.8857149999999994</c:v>
                </c:pt>
                <c:pt idx="15">
                  <c:v>10.02857</c:v>
                </c:pt>
                <c:pt idx="16">
                  <c:v>9.3142849999999999</c:v>
                </c:pt>
                <c:pt idx="17">
                  <c:v>8.8571419999999996</c:v>
                </c:pt>
                <c:pt idx="18">
                  <c:v>8.2857140000000005</c:v>
                </c:pt>
                <c:pt idx="19">
                  <c:v>6.4571430000000003</c:v>
                </c:pt>
                <c:pt idx="20">
                  <c:v>5.0285719999999996</c:v>
                </c:pt>
                <c:pt idx="21">
                  <c:v>2.5714290000000002</c:v>
                </c:pt>
                <c:pt idx="22">
                  <c:v>-0.34285700000000002</c:v>
                </c:pt>
                <c:pt idx="23">
                  <c:v>-4.1428570000000002</c:v>
                </c:pt>
                <c:pt idx="24">
                  <c:v>-9.8000000000000007</c:v>
                </c:pt>
                <c:pt idx="25">
                  <c:v>-17.2</c:v>
                </c:pt>
                <c:pt idx="26">
                  <c:v>-25.25714</c:v>
                </c:pt>
                <c:pt idx="27">
                  <c:v>-33.028570000000002</c:v>
                </c:pt>
                <c:pt idx="28">
                  <c:v>-40.485709999999997</c:v>
                </c:pt>
                <c:pt idx="29">
                  <c:v>-47.25714</c:v>
                </c:pt>
                <c:pt idx="30">
                  <c:v>-52.2</c:v>
                </c:pt>
                <c:pt idx="31">
                  <c:v>-54.657139999999998</c:v>
                </c:pt>
                <c:pt idx="32">
                  <c:v>-55.171430000000001</c:v>
                </c:pt>
                <c:pt idx="33">
                  <c:v>-54</c:v>
                </c:pt>
                <c:pt idx="34">
                  <c:v>-53.085709999999999</c:v>
                </c:pt>
                <c:pt idx="35">
                  <c:v>-51.514290000000003</c:v>
                </c:pt>
                <c:pt idx="36">
                  <c:v>-49.571429999999999</c:v>
                </c:pt>
                <c:pt idx="37">
                  <c:v>-47.828569999999999</c:v>
                </c:pt>
                <c:pt idx="38">
                  <c:v>-46.428570000000001</c:v>
                </c:pt>
                <c:pt idx="39">
                  <c:v>-44.74286</c:v>
                </c:pt>
                <c:pt idx="40">
                  <c:v>-44.2</c:v>
                </c:pt>
                <c:pt idx="41">
                  <c:v>-43.371429999999997</c:v>
                </c:pt>
                <c:pt idx="42">
                  <c:v>-42.628570000000003</c:v>
                </c:pt>
                <c:pt idx="43">
                  <c:v>-41.971429999999998</c:v>
                </c:pt>
                <c:pt idx="44">
                  <c:v>-40.171430000000001</c:v>
                </c:pt>
                <c:pt idx="45">
                  <c:v>-42.628570000000003</c:v>
                </c:pt>
                <c:pt idx="46">
                  <c:v>-41.971429999999998</c:v>
                </c:pt>
                <c:pt idx="47">
                  <c:v>-41.514290000000003</c:v>
                </c:pt>
                <c:pt idx="48">
                  <c:v>-41.457140000000003</c:v>
                </c:pt>
                <c:pt idx="49">
                  <c:v>-41.74286</c:v>
                </c:pt>
                <c:pt idx="50">
                  <c:v>-42.342860000000002</c:v>
                </c:pt>
                <c:pt idx="51">
                  <c:v>-44.828569999999999</c:v>
                </c:pt>
                <c:pt idx="52">
                  <c:v>-42.31429</c:v>
                </c:pt>
                <c:pt idx="53">
                  <c:v>-43.142859999999999</c:v>
                </c:pt>
                <c:pt idx="54">
                  <c:v>-43.228569999999998</c:v>
                </c:pt>
                <c:pt idx="55">
                  <c:v>-43.857140000000001</c:v>
                </c:pt>
                <c:pt idx="56">
                  <c:v>-46.4</c:v>
                </c:pt>
                <c:pt idx="57">
                  <c:v>-46.74286</c:v>
                </c:pt>
                <c:pt idx="58">
                  <c:v>-46.628570000000003</c:v>
                </c:pt>
                <c:pt idx="59">
                  <c:v>-46.8</c:v>
                </c:pt>
                <c:pt idx="60">
                  <c:v>-46.171430000000001</c:v>
                </c:pt>
                <c:pt idx="61">
                  <c:v>-45.857140000000001</c:v>
                </c:pt>
                <c:pt idx="62">
                  <c:v>-45.514290000000003</c:v>
                </c:pt>
                <c:pt idx="63">
                  <c:v>-42.971429999999998</c:v>
                </c:pt>
                <c:pt idx="64">
                  <c:v>-42.25714</c:v>
                </c:pt>
                <c:pt idx="65">
                  <c:v>-40.628570000000003</c:v>
                </c:pt>
                <c:pt idx="66">
                  <c:v>-42.085709999999999</c:v>
                </c:pt>
                <c:pt idx="67">
                  <c:v>-42.085709999999999</c:v>
                </c:pt>
                <c:pt idx="68">
                  <c:v>-41.571429999999999</c:v>
                </c:pt>
                <c:pt idx="69">
                  <c:v>-41.028570000000002</c:v>
                </c:pt>
                <c:pt idx="70">
                  <c:v>-40.285710000000002</c:v>
                </c:pt>
                <c:pt idx="71">
                  <c:v>-39.6</c:v>
                </c:pt>
                <c:pt idx="72">
                  <c:v>-39.514290000000003</c:v>
                </c:pt>
                <c:pt idx="73">
                  <c:v>-36.428570000000001</c:v>
                </c:pt>
                <c:pt idx="74">
                  <c:v>-34.74286</c:v>
                </c:pt>
                <c:pt idx="75">
                  <c:v>-33.114280000000001</c:v>
                </c:pt>
                <c:pt idx="76">
                  <c:v>-32.885719999999999</c:v>
                </c:pt>
                <c:pt idx="77">
                  <c:v>-32.857140000000001</c:v>
                </c:pt>
                <c:pt idx="78">
                  <c:v>-32.971429999999998</c:v>
                </c:pt>
                <c:pt idx="79">
                  <c:v>-33.4</c:v>
                </c:pt>
                <c:pt idx="80">
                  <c:v>-34.25714</c:v>
                </c:pt>
                <c:pt idx="81">
                  <c:v>-35.428570000000001</c:v>
                </c:pt>
                <c:pt idx="82">
                  <c:v>-36.971429999999998</c:v>
                </c:pt>
                <c:pt idx="83">
                  <c:v>-37.114280000000001</c:v>
                </c:pt>
                <c:pt idx="84">
                  <c:v>-37.25714</c:v>
                </c:pt>
                <c:pt idx="85">
                  <c:v>-37.31429</c:v>
                </c:pt>
                <c:pt idx="86">
                  <c:v>-36.914290000000001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B5-A94F-A633-C0CA4F57B53B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Espírito Santo</c:v>
                </c:pt>
              </c:strCache>
            </c:strRef>
          </c:tx>
          <c:spPr>
            <a:ln w="28575" cap="flat">
              <a:solidFill>
                <a:srgbClr val="3F6EC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Sheet1!$B$9:$CJ$9</c:f>
              <c:numCache>
                <c:formatCode>General</c:formatCode>
                <c:ptCount val="87"/>
                <c:pt idx="0">
                  <c:v>3.5142859999999998</c:v>
                </c:pt>
                <c:pt idx="1">
                  <c:v>2.2571430000000001</c:v>
                </c:pt>
                <c:pt idx="2">
                  <c:v>0.45714300000000002</c:v>
                </c:pt>
                <c:pt idx="3">
                  <c:v>-2.2571430000000001</c:v>
                </c:pt>
                <c:pt idx="4">
                  <c:v>-4.3428570000000004</c:v>
                </c:pt>
                <c:pt idx="5">
                  <c:v>-8.0857139999999994</c:v>
                </c:pt>
                <c:pt idx="6">
                  <c:v>-10.02857</c:v>
                </c:pt>
                <c:pt idx="7">
                  <c:v>-9.7142859999999995</c:v>
                </c:pt>
                <c:pt idx="8">
                  <c:v>-9.2857140000000005</c:v>
                </c:pt>
                <c:pt idx="9">
                  <c:v>-8.7142859999999995</c:v>
                </c:pt>
                <c:pt idx="10">
                  <c:v>-6.8571429999999998</c:v>
                </c:pt>
                <c:pt idx="11">
                  <c:v>-7.0857140000000003</c:v>
                </c:pt>
                <c:pt idx="12">
                  <c:v>-6.1142859999999999</c:v>
                </c:pt>
                <c:pt idx="13">
                  <c:v>-4.5428569999999997</c:v>
                </c:pt>
                <c:pt idx="14">
                  <c:v>-4.2857139999999996</c:v>
                </c:pt>
                <c:pt idx="15">
                  <c:v>-3.5714290000000002</c:v>
                </c:pt>
                <c:pt idx="16">
                  <c:v>-3.5428570000000001</c:v>
                </c:pt>
                <c:pt idx="17">
                  <c:v>-3.9428570000000001</c:v>
                </c:pt>
                <c:pt idx="18">
                  <c:v>-3.4571429999999999</c:v>
                </c:pt>
                <c:pt idx="19">
                  <c:v>-3.342857</c:v>
                </c:pt>
                <c:pt idx="20">
                  <c:v>-3.9142860000000002</c:v>
                </c:pt>
                <c:pt idx="21">
                  <c:v>-5.4</c:v>
                </c:pt>
                <c:pt idx="22">
                  <c:v>-7.6</c:v>
                </c:pt>
                <c:pt idx="23">
                  <c:v>-10.4</c:v>
                </c:pt>
                <c:pt idx="24">
                  <c:v>-14.31429</c:v>
                </c:pt>
                <c:pt idx="25">
                  <c:v>-20.37143</c:v>
                </c:pt>
                <c:pt idx="26">
                  <c:v>-27.31429</c:v>
                </c:pt>
                <c:pt idx="27">
                  <c:v>-34.457140000000003</c:v>
                </c:pt>
                <c:pt idx="28">
                  <c:v>-41.114280000000001</c:v>
                </c:pt>
                <c:pt idx="29">
                  <c:v>-46.74286</c:v>
                </c:pt>
                <c:pt idx="30">
                  <c:v>-51.285710000000002</c:v>
                </c:pt>
                <c:pt idx="31">
                  <c:v>-54.542859999999997</c:v>
                </c:pt>
                <c:pt idx="32">
                  <c:v>-55.085709999999999</c:v>
                </c:pt>
                <c:pt idx="33">
                  <c:v>-54.142859999999999</c:v>
                </c:pt>
                <c:pt idx="34">
                  <c:v>-53.542859999999997</c:v>
                </c:pt>
                <c:pt idx="35">
                  <c:v>-52.25714</c:v>
                </c:pt>
                <c:pt idx="36">
                  <c:v>-51.2</c:v>
                </c:pt>
                <c:pt idx="37">
                  <c:v>-50.028570000000002</c:v>
                </c:pt>
                <c:pt idx="38">
                  <c:v>-49.25714</c:v>
                </c:pt>
                <c:pt idx="39">
                  <c:v>-48.428570000000001</c:v>
                </c:pt>
                <c:pt idx="40">
                  <c:v>-48.228569999999998</c:v>
                </c:pt>
                <c:pt idx="41">
                  <c:v>-47</c:v>
                </c:pt>
                <c:pt idx="42">
                  <c:v>-45.514290000000003</c:v>
                </c:pt>
                <c:pt idx="43">
                  <c:v>-44.371429999999997</c:v>
                </c:pt>
                <c:pt idx="44">
                  <c:v>-42.971429999999998</c:v>
                </c:pt>
                <c:pt idx="45">
                  <c:v>-45.74286</c:v>
                </c:pt>
                <c:pt idx="46">
                  <c:v>-45.085709999999999</c:v>
                </c:pt>
                <c:pt idx="47">
                  <c:v>-44.914290000000001</c:v>
                </c:pt>
                <c:pt idx="48">
                  <c:v>-45.057139999999997</c:v>
                </c:pt>
                <c:pt idx="49">
                  <c:v>-45.571429999999999</c:v>
                </c:pt>
                <c:pt idx="50">
                  <c:v>-45.68571</c:v>
                </c:pt>
                <c:pt idx="51">
                  <c:v>-46.2</c:v>
                </c:pt>
                <c:pt idx="52">
                  <c:v>-42.4</c:v>
                </c:pt>
                <c:pt idx="53">
                  <c:v>-42.4</c:v>
                </c:pt>
                <c:pt idx="54">
                  <c:v>-42</c:v>
                </c:pt>
                <c:pt idx="55">
                  <c:v>-44.171430000000001</c:v>
                </c:pt>
                <c:pt idx="56">
                  <c:v>-47.085709999999999</c:v>
                </c:pt>
                <c:pt idx="57">
                  <c:v>-46.457140000000003</c:v>
                </c:pt>
                <c:pt idx="58">
                  <c:v>-46.31429</c:v>
                </c:pt>
                <c:pt idx="59">
                  <c:v>-46.25714</c:v>
                </c:pt>
                <c:pt idx="60">
                  <c:v>-46.142859999999999</c:v>
                </c:pt>
                <c:pt idx="61">
                  <c:v>-45.942860000000003</c:v>
                </c:pt>
                <c:pt idx="62">
                  <c:v>-43.514290000000003</c:v>
                </c:pt>
                <c:pt idx="63">
                  <c:v>-40.228569999999998</c:v>
                </c:pt>
                <c:pt idx="64">
                  <c:v>-40.542859999999997</c:v>
                </c:pt>
                <c:pt idx="65">
                  <c:v>-39.171430000000001</c:v>
                </c:pt>
                <c:pt idx="66">
                  <c:v>-42.857140000000001</c:v>
                </c:pt>
                <c:pt idx="67">
                  <c:v>-41.971429999999998</c:v>
                </c:pt>
                <c:pt idx="68">
                  <c:v>-41.914290000000001</c:v>
                </c:pt>
                <c:pt idx="69">
                  <c:v>-41.2</c:v>
                </c:pt>
                <c:pt idx="70">
                  <c:v>-40.485709999999997</c:v>
                </c:pt>
                <c:pt idx="71">
                  <c:v>-39.542859999999997</c:v>
                </c:pt>
                <c:pt idx="72">
                  <c:v>-40.428570000000001</c:v>
                </c:pt>
                <c:pt idx="73">
                  <c:v>-35.542859999999997</c:v>
                </c:pt>
                <c:pt idx="74">
                  <c:v>-34.942860000000003</c:v>
                </c:pt>
                <c:pt idx="75">
                  <c:v>-33.971429999999998</c:v>
                </c:pt>
                <c:pt idx="76">
                  <c:v>-33.971429999999998</c:v>
                </c:pt>
                <c:pt idx="77">
                  <c:v>-34.057139999999997</c:v>
                </c:pt>
                <c:pt idx="78">
                  <c:v>-34.485709999999997</c:v>
                </c:pt>
                <c:pt idx="79">
                  <c:v>-34.457140000000003</c:v>
                </c:pt>
                <c:pt idx="80">
                  <c:v>-35.457140000000003</c:v>
                </c:pt>
                <c:pt idx="81">
                  <c:v>-37.200000000000003</c:v>
                </c:pt>
                <c:pt idx="82">
                  <c:v>-38.428570000000001</c:v>
                </c:pt>
                <c:pt idx="83">
                  <c:v>-38.571429999999999</c:v>
                </c:pt>
                <c:pt idx="84">
                  <c:v>-39.114280000000001</c:v>
                </c:pt>
                <c:pt idx="85">
                  <c:v>-39.857140000000001</c:v>
                </c:pt>
                <c:pt idx="86">
                  <c:v>-40.371429999999997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0B5-A94F-A633-C0CA4F57B53B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Goiás</c:v>
                </c:pt>
              </c:strCache>
            </c:strRef>
          </c:tx>
          <c:spPr>
            <a:ln w="28575" cap="flat">
              <a:solidFill>
                <a:srgbClr val="EC792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Sheet1!$B$10:$CJ$10</c:f>
              <c:numCache>
                <c:formatCode>General</c:formatCode>
                <c:ptCount val="87"/>
                <c:pt idx="0">
                  <c:v>-0.68571400000000005</c:v>
                </c:pt>
                <c:pt idx="1">
                  <c:v>-2.4</c:v>
                </c:pt>
                <c:pt idx="2">
                  <c:v>-3.4</c:v>
                </c:pt>
                <c:pt idx="3">
                  <c:v>-4.6571429999999996</c:v>
                </c:pt>
                <c:pt idx="4">
                  <c:v>-5.9428570000000001</c:v>
                </c:pt>
                <c:pt idx="5">
                  <c:v>-7.7714290000000004</c:v>
                </c:pt>
                <c:pt idx="6">
                  <c:v>-6.1428570000000002</c:v>
                </c:pt>
                <c:pt idx="7">
                  <c:v>-2.8285710000000002</c:v>
                </c:pt>
                <c:pt idx="8">
                  <c:v>-0.77142900000000003</c:v>
                </c:pt>
                <c:pt idx="9">
                  <c:v>-0.114286</c:v>
                </c:pt>
                <c:pt idx="10">
                  <c:v>1.0571429999999999</c:v>
                </c:pt>
                <c:pt idx="11">
                  <c:v>2.6285720000000001</c:v>
                </c:pt>
                <c:pt idx="12">
                  <c:v>3.8857140000000001</c:v>
                </c:pt>
                <c:pt idx="13">
                  <c:v>4.8</c:v>
                </c:pt>
                <c:pt idx="14">
                  <c:v>5.4285709999999998</c:v>
                </c:pt>
                <c:pt idx="15">
                  <c:v>5.6571429999999996</c:v>
                </c:pt>
                <c:pt idx="16">
                  <c:v>5.9142859999999997</c:v>
                </c:pt>
                <c:pt idx="17">
                  <c:v>5.6</c:v>
                </c:pt>
                <c:pt idx="18">
                  <c:v>4.8571429999999998</c:v>
                </c:pt>
                <c:pt idx="19">
                  <c:v>4.0285719999999996</c:v>
                </c:pt>
                <c:pt idx="20">
                  <c:v>2.9428570000000001</c:v>
                </c:pt>
                <c:pt idx="21">
                  <c:v>1.2</c:v>
                </c:pt>
                <c:pt idx="22">
                  <c:v>-1</c:v>
                </c:pt>
                <c:pt idx="23">
                  <c:v>-4.7142860000000004</c:v>
                </c:pt>
                <c:pt idx="24">
                  <c:v>-9.8857149999999994</c:v>
                </c:pt>
                <c:pt idx="25">
                  <c:v>-16.25714</c:v>
                </c:pt>
                <c:pt idx="26">
                  <c:v>-23.6</c:v>
                </c:pt>
                <c:pt idx="27">
                  <c:v>-30.085709999999999</c:v>
                </c:pt>
                <c:pt idx="28">
                  <c:v>-36.457140000000003</c:v>
                </c:pt>
                <c:pt idx="29">
                  <c:v>-42.171430000000001</c:v>
                </c:pt>
                <c:pt idx="30">
                  <c:v>-45.8</c:v>
                </c:pt>
                <c:pt idx="31">
                  <c:v>-47.857140000000001</c:v>
                </c:pt>
                <c:pt idx="32">
                  <c:v>-48.571429999999999</c:v>
                </c:pt>
                <c:pt idx="33">
                  <c:v>-47.457140000000003</c:v>
                </c:pt>
                <c:pt idx="34">
                  <c:v>-46.457140000000003</c:v>
                </c:pt>
                <c:pt idx="35">
                  <c:v>-44.68571</c:v>
                </c:pt>
                <c:pt idx="36">
                  <c:v>-42.628570000000003</c:v>
                </c:pt>
                <c:pt idx="37">
                  <c:v>-41</c:v>
                </c:pt>
                <c:pt idx="38">
                  <c:v>-39.485709999999997</c:v>
                </c:pt>
                <c:pt idx="39">
                  <c:v>-37.68571</c:v>
                </c:pt>
                <c:pt idx="40">
                  <c:v>-36.828569999999999</c:v>
                </c:pt>
                <c:pt idx="41">
                  <c:v>-36.028570000000002</c:v>
                </c:pt>
                <c:pt idx="42">
                  <c:v>-35.114280000000001</c:v>
                </c:pt>
                <c:pt idx="43">
                  <c:v>-34.085709999999999</c:v>
                </c:pt>
                <c:pt idx="44">
                  <c:v>-32.485709999999997</c:v>
                </c:pt>
                <c:pt idx="45">
                  <c:v>-34.457140000000003</c:v>
                </c:pt>
                <c:pt idx="46">
                  <c:v>-34.028570000000002</c:v>
                </c:pt>
                <c:pt idx="47">
                  <c:v>-33.714289999999998</c:v>
                </c:pt>
                <c:pt idx="48">
                  <c:v>-33.428570000000001</c:v>
                </c:pt>
                <c:pt idx="49">
                  <c:v>-34.25714</c:v>
                </c:pt>
                <c:pt idx="50">
                  <c:v>-34.828569999999999</c:v>
                </c:pt>
                <c:pt idx="51">
                  <c:v>-36.228569999999998</c:v>
                </c:pt>
                <c:pt idx="52">
                  <c:v>-33.914290000000001</c:v>
                </c:pt>
                <c:pt idx="53">
                  <c:v>-34.571429999999999</c:v>
                </c:pt>
                <c:pt idx="54">
                  <c:v>-34.971429999999998</c:v>
                </c:pt>
                <c:pt idx="55">
                  <c:v>-34.971429999999998</c:v>
                </c:pt>
                <c:pt idx="56">
                  <c:v>-36.657139999999998</c:v>
                </c:pt>
                <c:pt idx="57">
                  <c:v>-36.171430000000001</c:v>
                </c:pt>
                <c:pt idx="58">
                  <c:v>-35.371429999999997</c:v>
                </c:pt>
                <c:pt idx="59">
                  <c:v>-34.657139999999998</c:v>
                </c:pt>
                <c:pt idx="60">
                  <c:v>-33.31429</c:v>
                </c:pt>
                <c:pt idx="61">
                  <c:v>-32.31429</c:v>
                </c:pt>
                <c:pt idx="62">
                  <c:v>-31.542860000000001</c:v>
                </c:pt>
                <c:pt idx="63">
                  <c:v>-28.228570000000001</c:v>
                </c:pt>
                <c:pt idx="64">
                  <c:v>-27.485710000000001</c:v>
                </c:pt>
                <c:pt idx="65">
                  <c:v>-25.88571</c:v>
                </c:pt>
                <c:pt idx="66">
                  <c:v>-27.37143</c:v>
                </c:pt>
                <c:pt idx="67">
                  <c:v>-27.171430000000001</c:v>
                </c:pt>
                <c:pt idx="68">
                  <c:v>-26.8</c:v>
                </c:pt>
                <c:pt idx="69">
                  <c:v>-26.171430000000001</c:v>
                </c:pt>
                <c:pt idx="70">
                  <c:v>-25.4</c:v>
                </c:pt>
                <c:pt idx="71">
                  <c:v>-24.68571</c:v>
                </c:pt>
                <c:pt idx="72">
                  <c:v>-24.74286</c:v>
                </c:pt>
                <c:pt idx="73">
                  <c:v>-21.4</c:v>
                </c:pt>
                <c:pt idx="74">
                  <c:v>-19.514289999999999</c:v>
                </c:pt>
                <c:pt idx="75">
                  <c:v>-17.2</c:v>
                </c:pt>
                <c:pt idx="76">
                  <c:v>-16.94286</c:v>
                </c:pt>
                <c:pt idx="77">
                  <c:v>-16.771429999999999</c:v>
                </c:pt>
                <c:pt idx="78">
                  <c:v>-17.028569999999998</c:v>
                </c:pt>
                <c:pt idx="79">
                  <c:v>-17.714279999999999</c:v>
                </c:pt>
                <c:pt idx="80">
                  <c:v>-18.514289999999999</c:v>
                </c:pt>
                <c:pt idx="81">
                  <c:v>-19.657139999999998</c:v>
                </c:pt>
                <c:pt idx="82">
                  <c:v>-21.514289999999999</c:v>
                </c:pt>
                <c:pt idx="83">
                  <c:v>-21.828569999999999</c:v>
                </c:pt>
                <c:pt idx="84">
                  <c:v>-22.25714</c:v>
                </c:pt>
                <c:pt idx="85">
                  <c:v>-22.05714</c:v>
                </c:pt>
                <c:pt idx="86">
                  <c:v>-21.542860000000001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0B5-A94F-A633-C0CA4F57B53B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Maranhão</c:v>
                </c:pt>
              </c:strCache>
            </c:strRef>
          </c:tx>
          <c:spPr>
            <a:ln w="28575" cap="flat">
              <a:solidFill>
                <a:srgbClr val="A1A1A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Sheet1!$B$11:$CJ$11</c:f>
              <c:numCache>
                <c:formatCode>General</c:formatCode>
                <c:ptCount val="87"/>
                <c:pt idx="0">
                  <c:v>-0.74285699999999999</c:v>
                </c:pt>
                <c:pt idx="1">
                  <c:v>-2.6</c:v>
                </c:pt>
                <c:pt idx="2">
                  <c:v>-3.6</c:v>
                </c:pt>
                <c:pt idx="3">
                  <c:v>-4.7428569999999999</c:v>
                </c:pt>
                <c:pt idx="4">
                  <c:v>-6.3428570000000004</c:v>
                </c:pt>
                <c:pt idx="5">
                  <c:v>-8.5142860000000002</c:v>
                </c:pt>
                <c:pt idx="6">
                  <c:v>-7.1714289999999998</c:v>
                </c:pt>
                <c:pt idx="7">
                  <c:v>-5.0857140000000003</c:v>
                </c:pt>
                <c:pt idx="8">
                  <c:v>-3.1714289999999998</c:v>
                </c:pt>
                <c:pt idx="9">
                  <c:v>-2.4571429999999999</c:v>
                </c:pt>
                <c:pt idx="10">
                  <c:v>-1.342857</c:v>
                </c:pt>
                <c:pt idx="11">
                  <c:v>-0.65714300000000003</c:v>
                </c:pt>
                <c:pt idx="12">
                  <c:v>0.14285700000000001</c:v>
                </c:pt>
                <c:pt idx="13">
                  <c:v>-0.71428599999999998</c:v>
                </c:pt>
                <c:pt idx="14">
                  <c:v>2.8570999999999999E-2</c:v>
                </c:pt>
                <c:pt idx="15">
                  <c:v>8.5713999999999999E-2</c:v>
                </c:pt>
                <c:pt idx="16">
                  <c:v>-2.8570999999999999E-2</c:v>
                </c:pt>
                <c:pt idx="17">
                  <c:v>-0.77142900000000003</c:v>
                </c:pt>
                <c:pt idx="18">
                  <c:v>-1.5428569999999999</c:v>
                </c:pt>
                <c:pt idx="19">
                  <c:v>-2.8</c:v>
                </c:pt>
                <c:pt idx="20">
                  <c:v>-2.7428569999999999</c:v>
                </c:pt>
                <c:pt idx="21">
                  <c:v>-3.9428570000000001</c:v>
                </c:pt>
                <c:pt idx="22">
                  <c:v>-5.5142860000000002</c:v>
                </c:pt>
                <c:pt idx="23">
                  <c:v>-7.9714280000000004</c:v>
                </c:pt>
                <c:pt idx="24">
                  <c:v>-10.88571</c:v>
                </c:pt>
                <c:pt idx="25">
                  <c:v>-14.2</c:v>
                </c:pt>
                <c:pt idx="26">
                  <c:v>-19.028569999999998</c:v>
                </c:pt>
                <c:pt idx="27">
                  <c:v>-24.542860000000001</c:v>
                </c:pt>
                <c:pt idx="28">
                  <c:v>-31.028569999999998</c:v>
                </c:pt>
                <c:pt idx="29">
                  <c:v>-37</c:v>
                </c:pt>
                <c:pt idx="30">
                  <c:v>-41.542859999999997</c:v>
                </c:pt>
                <c:pt idx="31">
                  <c:v>-45.342860000000002</c:v>
                </c:pt>
                <c:pt idx="32">
                  <c:v>-47.6</c:v>
                </c:pt>
                <c:pt idx="33">
                  <c:v>-47.857140000000001</c:v>
                </c:pt>
                <c:pt idx="34">
                  <c:v>-47.914290000000001</c:v>
                </c:pt>
                <c:pt idx="35">
                  <c:v>-46.914290000000001</c:v>
                </c:pt>
                <c:pt idx="36">
                  <c:v>-45.428570000000001</c:v>
                </c:pt>
                <c:pt idx="37">
                  <c:v>-44.2</c:v>
                </c:pt>
                <c:pt idx="38">
                  <c:v>-43.028570000000002</c:v>
                </c:pt>
                <c:pt idx="39">
                  <c:v>-42.171430000000001</c:v>
                </c:pt>
                <c:pt idx="40">
                  <c:v>-41.68571</c:v>
                </c:pt>
                <c:pt idx="41">
                  <c:v>-40.657139999999998</c:v>
                </c:pt>
                <c:pt idx="42">
                  <c:v>-39.114280000000001</c:v>
                </c:pt>
                <c:pt idx="43">
                  <c:v>-38.457140000000003</c:v>
                </c:pt>
                <c:pt idx="44">
                  <c:v>-37.68571</c:v>
                </c:pt>
                <c:pt idx="45">
                  <c:v>-41.571429999999999</c:v>
                </c:pt>
                <c:pt idx="46">
                  <c:v>-41.885719999999999</c:v>
                </c:pt>
                <c:pt idx="47">
                  <c:v>-42.342860000000002</c:v>
                </c:pt>
                <c:pt idx="48">
                  <c:v>-42.828569999999999</c:v>
                </c:pt>
                <c:pt idx="49">
                  <c:v>-44.342860000000002</c:v>
                </c:pt>
                <c:pt idx="50">
                  <c:v>-44.428570000000001</c:v>
                </c:pt>
                <c:pt idx="51">
                  <c:v>-45.485709999999997</c:v>
                </c:pt>
                <c:pt idx="52">
                  <c:v>-41.885719999999999</c:v>
                </c:pt>
                <c:pt idx="53">
                  <c:v>-41.8</c:v>
                </c:pt>
                <c:pt idx="54">
                  <c:v>-41.771430000000002</c:v>
                </c:pt>
                <c:pt idx="55">
                  <c:v>-41.714289999999998</c:v>
                </c:pt>
                <c:pt idx="56">
                  <c:v>-43.771430000000002</c:v>
                </c:pt>
                <c:pt idx="57">
                  <c:v>-44.057139999999997</c:v>
                </c:pt>
                <c:pt idx="58">
                  <c:v>-44.028570000000002</c:v>
                </c:pt>
                <c:pt idx="59">
                  <c:v>-44</c:v>
                </c:pt>
                <c:pt idx="60">
                  <c:v>-44.085709999999999</c:v>
                </c:pt>
                <c:pt idx="61">
                  <c:v>-44.085709999999999</c:v>
                </c:pt>
                <c:pt idx="62">
                  <c:v>-44.25714</c:v>
                </c:pt>
                <c:pt idx="63">
                  <c:v>-41.571429999999999</c:v>
                </c:pt>
                <c:pt idx="64">
                  <c:v>-41.371429999999997</c:v>
                </c:pt>
                <c:pt idx="65">
                  <c:v>-40.200000000000003</c:v>
                </c:pt>
                <c:pt idx="66">
                  <c:v>-42.885719999999999</c:v>
                </c:pt>
                <c:pt idx="67">
                  <c:v>-42.25714</c:v>
                </c:pt>
                <c:pt idx="68">
                  <c:v>-41.942860000000003</c:v>
                </c:pt>
                <c:pt idx="69">
                  <c:v>-41</c:v>
                </c:pt>
                <c:pt idx="70">
                  <c:v>-42.028570000000002</c:v>
                </c:pt>
                <c:pt idx="71">
                  <c:v>-42.74286</c:v>
                </c:pt>
                <c:pt idx="72">
                  <c:v>-43.914290000000001</c:v>
                </c:pt>
                <c:pt idx="73">
                  <c:v>-41.114280000000001</c:v>
                </c:pt>
                <c:pt idx="74">
                  <c:v>-41.628570000000003</c:v>
                </c:pt>
                <c:pt idx="75">
                  <c:v>-41.485709999999997</c:v>
                </c:pt>
                <c:pt idx="76">
                  <c:v>-43</c:v>
                </c:pt>
                <c:pt idx="77">
                  <c:v>-42.68571</c:v>
                </c:pt>
                <c:pt idx="78">
                  <c:v>-43</c:v>
                </c:pt>
                <c:pt idx="79">
                  <c:v>-43.542859999999997</c:v>
                </c:pt>
                <c:pt idx="80">
                  <c:v>-45.114280000000001</c:v>
                </c:pt>
                <c:pt idx="81">
                  <c:v>-45.771430000000002</c:v>
                </c:pt>
                <c:pt idx="82">
                  <c:v>-46.571429999999999</c:v>
                </c:pt>
                <c:pt idx="83">
                  <c:v>-45.628570000000003</c:v>
                </c:pt>
                <c:pt idx="84">
                  <c:v>-44.914290000000001</c:v>
                </c:pt>
                <c:pt idx="85">
                  <c:v>-43.8</c:v>
                </c:pt>
                <c:pt idx="86">
                  <c:v>-42.828569999999999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0B5-A94F-A633-C0CA4F57B53B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Minas Gerais</c:v>
                </c:pt>
              </c:strCache>
            </c:strRef>
          </c:tx>
          <c:spPr>
            <a:ln w="28575" cap="flat">
              <a:solidFill>
                <a:srgbClr val="F9BC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Sheet1!$B$12:$CJ$12</c:f>
              <c:numCache>
                <c:formatCode>General</c:formatCode>
                <c:ptCount val="87"/>
                <c:pt idx="0">
                  <c:v>8.8285710000000002</c:v>
                </c:pt>
                <c:pt idx="1">
                  <c:v>5.6857139999999999</c:v>
                </c:pt>
                <c:pt idx="2">
                  <c:v>3.9428570000000001</c:v>
                </c:pt>
                <c:pt idx="3">
                  <c:v>1.5428569999999999</c:v>
                </c:pt>
                <c:pt idx="4">
                  <c:v>-1.857143</c:v>
                </c:pt>
                <c:pt idx="5">
                  <c:v>-6.8285710000000002</c:v>
                </c:pt>
                <c:pt idx="6">
                  <c:v>-5.8571429999999998</c:v>
                </c:pt>
                <c:pt idx="7">
                  <c:v>-3.4285709999999998</c:v>
                </c:pt>
                <c:pt idx="8">
                  <c:v>-0.68571400000000005</c:v>
                </c:pt>
                <c:pt idx="9">
                  <c:v>0.171429</c:v>
                </c:pt>
                <c:pt idx="10">
                  <c:v>1.8285709999999999</c:v>
                </c:pt>
                <c:pt idx="11">
                  <c:v>3.342857</c:v>
                </c:pt>
                <c:pt idx="12">
                  <c:v>5.4571430000000003</c:v>
                </c:pt>
                <c:pt idx="13">
                  <c:v>6.7142860000000004</c:v>
                </c:pt>
                <c:pt idx="14">
                  <c:v>7.6571429999999996</c:v>
                </c:pt>
                <c:pt idx="15">
                  <c:v>8.1714289999999998</c:v>
                </c:pt>
                <c:pt idx="16">
                  <c:v>8.3714279999999999</c:v>
                </c:pt>
                <c:pt idx="17">
                  <c:v>8.4571430000000003</c:v>
                </c:pt>
                <c:pt idx="18">
                  <c:v>8.2857140000000005</c:v>
                </c:pt>
                <c:pt idx="19">
                  <c:v>7.9142859999999997</c:v>
                </c:pt>
                <c:pt idx="20">
                  <c:v>7.2571430000000001</c:v>
                </c:pt>
                <c:pt idx="21">
                  <c:v>5.7714290000000004</c:v>
                </c:pt>
                <c:pt idx="22">
                  <c:v>3.4285709999999998</c:v>
                </c:pt>
                <c:pt idx="23">
                  <c:v>0.25714300000000001</c:v>
                </c:pt>
                <c:pt idx="24">
                  <c:v>-4.5142860000000002</c:v>
                </c:pt>
                <c:pt idx="25">
                  <c:v>-11.02857</c:v>
                </c:pt>
                <c:pt idx="26">
                  <c:v>-18.857140000000001</c:v>
                </c:pt>
                <c:pt idx="27">
                  <c:v>-25.94286</c:v>
                </c:pt>
                <c:pt idx="28">
                  <c:v>-32.657139999999998</c:v>
                </c:pt>
                <c:pt idx="29">
                  <c:v>-38.4</c:v>
                </c:pt>
                <c:pt idx="30">
                  <c:v>-43.171430000000001</c:v>
                </c:pt>
                <c:pt idx="31">
                  <c:v>-46.457140000000003</c:v>
                </c:pt>
                <c:pt idx="32">
                  <c:v>-47.285710000000002</c:v>
                </c:pt>
                <c:pt idx="33">
                  <c:v>-46.6</c:v>
                </c:pt>
                <c:pt idx="34">
                  <c:v>-46.228569999999998</c:v>
                </c:pt>
                <c:pt idx="35">
                  <c:v>-44.942860000000003</c:v>
                </c:pt>
                <c:pt idx="36">
                  <c:v>-43.74286</c:v>
                </c:pt>
                <c:pt idx="37">
                  <c:v>-42.542859999999997</c:v>
                </c:pt>
                <c:pt idx="38">
                  <c:v>-41.514290000000003</c:v>
                </c:pt>
                <c:pt idx="39">
                  <c:v>-40.31429</c:v>
                </c:pt>
                <c:pt idx="40">
                  <c:v>-39.542859999999997</c:v>
                </c:pt>
                <c:pt idx="41">
                  <c:v>-38.342860000000002</c:v>
                </c:pt>
                <c:pt idx="42">
                  <c:v>-37.25714</c:v>
                </c:pt>
                <c:pt idx="43">
                  <c:v>-36.142859999999999</c:v>
                </c:pt>
                <c:pt idx="44">
                  <c:v>-34.31429</c:v>
                </c:pt>
                <c:pt idx="45">
                  <c:v>-37.68571</c:v>
                </c:pt>
                <c:pt idx="46">
                  <c:v>-37.028570000000002</c:v>
                </c:pt>
                <c:pt idx="47">
                  <c:v>-36.771430000000002</c:v>
                </c:pt>
                <c:pt idx="48">
                  <c:v>-36.628570000000003</c:v>
                </c:pt>
                <c:pt idx="49">
                  <c:v>-37.085709999999999</c:v>
                </c:pt>
                <c:pt idx="50">
                  <c:v>-37.457140000000003</c:v>
                </c:pt>
                <c:pt idx="51">
                  <c:v>-38.31429</c:v>
                </c:pt>
                <c:pt idx="52">
                  <c:v>-33.885719999999999</c:v>
                </c:pt>
                <c:pt idx="53">
                  <c:v>-34.114280000000001</c:v>
                </c:pt>
                <c:pt idx="54">
                  <c:v>-34.114280000000001</c:v>
                </c:pt>
                <c:pt idx="55">
                  <c:v>-33.771430000000002</c:v>
                </c:pt>
                <c:pt idx="56">
                  <c:v>-36.342860000000002</c:v>
                </c:pt>
                <c:pt idx="57">
                  <c:v>-35.828569999999999</c:v>
                </c:pt>
                <c:pt idx="58">
                  <c:v>-35.828569999999999</c:v>
                </c:pt>
                <c:pt idx="59">
                  <c:v>-35.885719999999999</c:v>
                </c:pt>
                <c:pt idx="60">
                  <c:v>-35.542859999999997</c:v>
                </c:pt>
                <c:pt idx="61">
                  <c:v>-35.085709999999999</c:v>
                </c:pt>
                <c:pt idx="62">
                  <c:v>-35.085709999999999</c:v>
                </c:pt>
                <c:pt idx="63">
                  <c:v>-31.62857</c:v>
                </c:pt>
                <c:pt idx="64">
                  <c:v>-31.37143</c:v>
                </c:pt>
                <c:pt idx="65">
                  <c:v>-29.88571</c:v>
                </c:pt>
                <c:pt idx="66">
                  <c:v>-32.68571</c:v>
                </c:pt>
                <c:pt idx="67">
                  <c:v>-32.342860000000002</c:v>
                </c:pt>
                <c:pt idx="68">
                  <c:v>-32.142859999999999</c:v>
                </c:pt>
                <c:pt idx="69">
                  <c:v>-31.514289999999999</c:v>
                </c:pt>
                <c:pt idx="70">
                  <c:v>-30.971430000000002</c:v>
                </c:pt>
                <c:pt idx="71">
                  <c:v>-30.171430000000001</c:v>
                </c:pt>
                <c:pt idx="72">
                  <c:v>-30.457139999999999</c:v>
                </c:pt>
                <c:pt idx="73">
                  <c:v>-25.8</c:v>
                </c:pt>
                <c:pt idx="74">
                  <c:v>-24.142859999999999</c:v>
                </c:pt>
                <c:pt idx="75">
                  <c:v>-22.6</c:v>
                </c:pt>
                <c:pt idx="76">
                  <c:v>-22.2</c:v>
                </c:pt>
                <c:pt idx="77">
                  <c:v>-22</c:v>
                </c:pt>
                <c:pt idx="78">
                  <c:v>-22.31429</c:v>
                </c:pt>
                <c:pt idx="79">
                  <c:v>-22.8</c:v>
                </c:pt>
                <c:pt idx="80">
                  <c:v>-23.714279999999999</c:v>
                </c:pt>
                <c:pt idx="81">
                  <c:v>-25.285720000000001</c:v>
                </c:pt>
                <c:pt idx="82">
                  <c:v>-26.485710000000001</c:v>
                </c:pt>
                <c:pt idx="83">
                  <c:v>-26.74286</c:v>
                </c:pt>
                <c:pt idx="84">
                  <c:v>-27.028569999999998</c:v>
                </c:pt>
                <c:pt idx="85">
                  <c:v>-26.714279999999999</c:v>
                </c:pt>
                <c:pt idx="86">
                  <c:v>-26.171430000000001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0B5-A94F-A633-C0CA4F57B53B}"/>
            </c:ext>
          </c:extLst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Mato Grosso do Sul</c:v>
                </c:pt>
              </c:strCache>
            </c:strRef>
          </c:tx>
          <c:spPr>
            <a:ln w="28575" cap="flat">
              <a:solidFill>
                <a:srgbClr val="5698D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Sheet1!$B$13:$CJ$13</c:f>
              <c:numCache>
                <c:formatCode>General</c:formatCode>
                <c:ptCount val="87"/>
                <c:pt idx="0">
                  <c:v>-0.91428600000000004</c:v>
                </c:pt>
                <c:pt idx="1">
                  <c:v>-3.4</c:v>
                </c:pt>
                <c:pt idx="2">
                  <c:v>-2.6857139999999999</c:v>
                </c:pt>
                <c:pt idx="3">
                  <c:v>-2.9142860000000002</c:v>
                </c:pt>
                <c:pt idx="4">
                  <c:v>-3.5714290000000002</c:v>
                </c:pt>
                <c:pt idx="5">
                  <c:v>-4.4857139999999998</c:v>
                </c:pt>
                <c:pt idx="6">
                  <c:v>-3.1142859999999999</c:v>
                </c:pt>
                <c:pt idx="7">
                  <c:v>1.571429</c:v>
                </c:pt>
                <c:pt idx="8">
                  <c:v>5</c:v>
                </c:pt>
                <c:pt idx="9">
                  <c:v>5.9428570000000001</c:v>
                </c:pt>
                <c:pt idx="10">
                  <c:v>7.4</c:v>
                </c:pt>
                <c:pt idx="11">
                  <c:v>8.7428570000000008</c:v>
                </c:pt>
                <c:pt idx="12">
                  <c:v>9.9142860000000006</c:v>
                </c:pt>
                <c:pt idx="13">
                  <c:v>10.457140000000001</c:v>
                </c:pt>
                <c:pt idx="14">
                  <c:v>11.05714</c:v>
                </c:pt>
                <c:pt idx="15">
                  <c:v>11.28571</c:v>
                </c:pt>
                <c:pt idx="16">
                  <c:v>11.02857</c:v>
                </c:pt>
                <c:pt idx="17">
                  <c:v>10.25714</c:v>
                </c:pt>
                <c:pt idx="18">
                  <c:v>9.1999999999999993</c:v>
                </c:pt>
                <c:pt idx="19">
                  <c:v>8.1428580000000004</c:v>
                </c:pt>
                <c:pt idx="20">
                  <c:v>6.9428570000000001</c:v>
                </c:pt>
                <c:pt idx="21">
                  <c:v>5.0285719999999996</c:v>
                </c:pt>
                <c:pt idx="22">
                  <c:v>2.6</c:v>
                </c:pt>
                <c:pt idx="23">
                  <c:v>-1.1714290000000001</c:v>
                </c:pt>
                <c:pt idx="24">
                  <c:v>-5.4857139999999998</c:v>
                </c:pt>
                <c:pt idx="25">
                  <c:v>-11.68571</c:v>
                </c:pt>
                <c:pt idx="26">
                  <c:v>-19.028569999999998</c:v>
                </c:pt>
                <c:pt idx="27">
                  <c:v>-26.142859999999999</c:v>
                </c:pt>
                <c:pt idx="28">
                  <c:v>-33.25714</c:v>
                </c:pt>
                <c:pt idx="29">
                  <c:v>-39.571429999999999</c:v>
                </c:pt>
                <c:pt idx="30">
                  <c:v>-44.142859999999999</c:v>
                </c:pt>
                <c:pt idx="31">
                  <c:v>-48.2</c:v>
                </c:pt>
                <c:pt idx="32">
                  <c:v>-49.828569999999999</c:v>
                </c:pt>
                <c:pt idx="33">
                  <c:v>-49.68571</c:v>
                </c:pt>
                <c:pt idx="34">
                  <c:v>-49.057139999999997</c:v>
                </c:pt>
                <c:pt idx="35">
                  <c:v>-47.542859999999997</c:v>
                </c:pt>
                <c:pt idx="36">
                  <c:v>-45.714289999999998</c:v>
                </c:pt>
                <c:pt idx="37">
                  <c:v>-44</c:v>
                </c:pt>
                <c:pt idx="38">
                  <c:v>-42.25714</c:v>
                </c:pt>
                <c:pt idx="39">
                  <c:v>-40.285710000000002</c:v>
                </c:pt>
                <c:pt idx="40">
                  <c:v>-38.857140000000001</c:v>
                </c:pt>
                <c:pt idx="41">
                  <c:v>-36.942860000000003</c:v>
                </c:pt>
                <c:pt idx="42">
                  <c:v>-34.74286</c:v>
                </c:pt>
                <c:pt idx="43">
                  <c:v>-32.485709999999997</c:v>
                </c:pt>
                <c:pt idx="44">
                  <c:v>-29.68571</c:v>
                </c:pt>
                <c:pt idx="45">
                  <c:v>-32.885719999999999</c:v>
                </c:pt>
                <c:pt idx="46">
                  <c:v>-31.485710000000001</c:v>
                </c:pt>
                <c:pt idx="47">
                  <c:v>-31.028569999999998</c:v>
                </c:pt>
                <c:pt idx="48">
                  <c:v>-30.514289999999999</c:v>
                </c:pt>
                <c:pt idx="49">
                  <c:v>-31.11429</c:v>
                </c:pt>
                <c:pt idx="50">
                  <c:v>-31.771429999999999</c:v>
                </c:pt>
                <c:pt idx="51">
                  <c:v>-33</c:v>
                </c:pt>
                <c:pt idx="52">
                  <c:v>-28.285720000000001</c:v>
                </c:pt>
                <c:pt idx="53">
                  <c:v>-28.342860000000002</c:v>
                </c:pt>
                <c:pt idx="54">
                  <c:v>-27.914290000000001</c:v>
                </c:pt>
                <c:pt idx="55">
                  <c:v>-27.62857</c:v>
                </c:pt>
                <c:pt idx="56">
                  <c:v>-30.571429999999999</c:v>
                </c:pt>
                <c:pt idx="57">
                  <c:v>-30.142859999999999</c:v>
                </c:pt>
                <c:pt idx="58">
                  <c:v>-29.828569999999999</c:v>
                </c:pt>
                <c:pt idx="59">
                  <c:v>-29.68571</c:v>
                </c:pt>
                <c:pt idx="60">
                  <c:v>-29.31429</c:v>
                </c:pt>
                <c:pt idx="61">
                  <c:v>-28.88571</c:v>
                </c:pt>
                <c:pt idx="62">
                  <c:v>-28.857140000000001</c:v>
                </c:pt>
                <c:pt idx="63">
                  <c:v>-24.971430000000002</c:v>
                </c:pt>
                <c:pt idx="64">
                  <c:v>-24.428570000000001</c:v>
                </c:pt>
                <c:pt idx="65">
                  <c:v>-22.771429999999999</c:v>
                </c:pt>
                <c:pt idx="66">
                  <c:v>-25.971430000000002</c:v>
                </c:pt>
                <c:pt idx="67">
                  <c:v>-25.428570000000001</c:v>
                </c:pt>
                <c:pt idx="68">
                  <c:v>-24.88571</c:v>
                </c:pt>
                <c:pt idx="69">
                  <c:v>-23.88571</c:v>
                </c:pt>
                <c:pt idx="70">
                  <c:v>-22.68571</c:v>
                </c:pt>
                <c:pt idx="71">
                  <c:v>-22.571429999999999</c:v>
                </c:pt>
                <c:pt idx="72">
                  <c:v>-22.457139999999999</c:v>
                </c:pt>
                <c:pt idx="73">
                  <c:v>-16.857140000000001</c:v>
                </c:pt>
                <c:pt idx="74">
                  <c:v>-14.68571</c:v>
                </c:pt>
                <c:pt idx="75">
                  <c:v>-13.142860000000001</c:v>
                </c:pt>
                <c:pt idx="76">
                  <c:v>-12.857139999999999</c:v>
                </c:pt>
                <c:pt idx="77">
                  <c:v>-14.71429</c:v>
                </c:pt>
                <c:pt idx="78">
                  <c:v>-15.25714</c:v>
                </c:pt>
                <c:pt idx="79">
                  <c:v>-16.25714</c:v>
                </c:pt>
                <c:pt idx="80">
                  <c:v>-17.714279999999999</c:v>
                </c:pt>
                <c:pt idx="81">
                  <c:v>-19.485710000000001</c:v>
                </c:pt>
                <c:pt idx="82">
                  <c:v>-20.94286</c:v>
                </c:pt>
                <c:pt idx="83">
                  <c:v>-21.542860000000001</c:v>
                </c:pt>
                <c:pt idx="84">
                  <c:v>-20.228570000000001</c:v>
                </c:pt>
                <c:pt idx="85">
                  <c:v>-19.142859999999999</c:v>
                </c:pt>
                <c:pt idx="86">
                  <c:v>-18.68571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0B5-A94F-A633-C0CA4F57B53B}"/>
            </c:ext>
          </c:extLst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Mato Grosso</c:v>
                </c:pt>
              </c:strCache>
            </c:strRef>
          </c:tx>
          <c:spPr>
            <a:ln w="28575" cap="flat">
              <a:solidFill>
                <a:srgbClr val="6DAC4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Sheet1!$B$14:$CJ$14</c:f>
              <c:numCache>
                <c:formatCode>General</c:formatCode>
                <c:ptCount val="87"/>
                <c:pt idx="0">
                  <c:v>-5.2571430000000001</c:v>
                </c:pt>
                <c:pt idx="1">
                  <c:v>-6.5142860000000002</c:v>
                </c:pt>
                <c:pt idx="2">
                  <c:v>-6.8571429999999998</c:v>
                </c:pt>
                <c:pt idx="3">
                  <c:v>-7.4571430000000003</c:v>
                </c:pt>
                <c:pt idx="4">
                  <c:v>-7.3714279999999999</c:v>
                </c:pt>
                <c:pt idx="5">
                  <c:v>-6.9428570000000001</c:v>
                </c:pt>
                <c:pt idx="6">
                  <c:v>-5.6571429999999996</c:v>
                </c:pt>
                <c:pt idx="7">
                  <c:v>-1.6857139999999999</c:v>
                </c:pt>
                <c:pt idx="8">
                  <c:v>-8.5713999999999999E-2</c:v>
                </c:pt>
                <c:pt idx="9">
                  <c:v>0.8</c:v>
                </c:pt>
                <c:pt idx="10">
                  <c:v>2.1142859999999999</c:v>
                </c:pt>
                <c:pt idx="11">
                  <c:v>3.9428570000000001</c:v>
                </c:pt>
                <c:pt idx="12">
                  <c:v>5.2857139999999996</c:v>
                </c:pt>
                <c:pt idx="13">
                  <c:v>5.9142859999999997</c:v>
                </c:pt>
                <c:pt idx="14">
                  <c:v>6.6857139999999999</c:v>
                </c:pt>
                <c:pt idx="15">
                  <c:v>6.8285710000000002</c:v>
                </c:pt>
                <c:pt idx="16">
                  <c:v>6.6285720000000001</c:v>
                </c:pt>
                <c:pt idx="17">
                  <c:v>6.1714289999999998</c:v>
                </c:pt>
                <c:pt idx="18">
                  <c:v>5.1714289999999998</c:v>
                </c:pt>
                <c:pt idx="19">
                  <c:v>4.2</c:v>
                </c:pt>
                <c:pt idx="20">
                  <c:v>3.4</c:v>
                </c:pt>
                <c:pt idx="21">
                  <c:v>1.9714290000000001</c:v>
                </c:pt>
                <c:pt idx="22">
                  <c:v>0.6</c:v>
                </c:pt>
                <c:pt idx="23">
                  <c:v>-1.714286</c:v>
                </c:pt>
                <c:pt idx="24">
                  <c:v>-5.4857139999999998</c:v>
                </c:pt>
                <c:pt idx="25">
                  <c:v>-10.228569999999999</c:v>
                </c:pt>
                <c:pt idx="26">
                  <c:v>-17</c:v>
                </c:pt>
                <c:pt idx="27">
                  <c:v>-23.914290000000001</c:v>
                </c:pt>
                <c:pt idx="28">
                  <c:v>-31.142859999999999</c:v>
                </c:pt>
                <c:pt idx="29">
                  <c:v>-37.514290000000003</c:v>
                </c:pt>
                <c:pt idx="30">
                  <c:v>-42.885719999999999</c:v>
                </c:pt>
                <c:pt idx="31">
                  <c:v>-46.228569999999998</c:v>
                </c:pt>
                <c:pt idx="32">
                  <c:v>-47.971429999999998</c:v>
                </c:pt>
                <c:pt idx="33">
                  <c:v>-47.428570000000001</c:v>
                </c:pt>
                <c:pt idx="34">
                  <c:v>-46.028570000000002</c:v>
                </c:pt>
                <c:pt idx="35">
                  <c:v>-43.74286</c:v>
                </c:pt>
                <c:pt idx="36">
                  <c:v>-41.485709999999997</c:v>
                </c:pt>
                <c:pt idx="37">
                  <c:v>-39.25714</c:v>
                </c:pt>
                <c:pt idx="38">
                  <c:v>-37.542859999999997</c:v>
                </c:pt>
                <c:pt idx="39">
                  <c:v>-35.914290000000001</c:v>
                </c:pt>
                <c:pt idx="40">
                  <c:v>-34.971429999999998</c:v>
                </c:pt>
                <c:pt idx="41">
                  <c:v>-33.74286</c:v>
                </c:pt>
                <c:pt idx="42">
                  <c:v>-32.485709999999997</c:v>
                </c:pt>
                <c:pt idx="43">
                  <c:v>-32</c:v>
                </c:pt>
                <c:pt idx="44">
                  <c:v>-30.171430000000001</c:v>
                </c:pt>
                <c:pt idx="45">
                  <c:v>-33.68571</c:v>
                </c:pt>
                <c:pt idx="46">
                  <c:v>-33.114280000000001</c:v>
                </c:pt>
                <c:pt idx="47">
                  <c:v>-32.828569999999999</c:v>
                </c:pt>
                <c:pt idx="48">
                  <c:v>-32.914290000000001</c:v>
                </c:pt>
                <c:pt idx="49">
                  <c:v>-33.714289999999998</c:v>
                </c:pt>
                <c:pt idx="50">
                  <c:v>-33.485709999999997</c:v>
                </c:pt>
                <c:pt idx="51">
                  <c:v>-34.68571</c:v>
                </c:pt>
                <c:pt idx="52">
                  <c:v>-30.514289999999999</c:v>
                </c:pt>
                <c:pt idx="53">
                  <c:v>-30.714279999999999</c:v>
                </c:pt>
                <c:pt idx="54">
                  <c:v>-30.514289999999999</c:v>
                </c:pt>
                <c:pt idx="55">
                  <c:v>-30.028569999999998</c:v>
                </c:pt>
                <c:pt idx="56">
                  <c:v>-32.200000000000003</c:v>
                </c:pt>
                <c:pt idx="57">
                  <c:v>-31.914290000000001</c:v>
                </c:pt>
                <c:pt idx="58">
                  <c:v>-31.68571</c:v>
                </c:pt>
                <c:pt idx="59">
                  <c:v>-31.542860000000001</c:v>
                </c:pt>
                <c:pt idx="60">
                  <c:v>-30.94286</c:v>
                </c:pt>
                <c:pt idx="61">
                  <c:v>-30.285720000000001</c:v>
                </c:pt>
                <c:pt idx="62">
                  <c:v>-29.971430000000002</c:v>
                </c:pt>
                <c:pt idx="63">
                  <c:v>-26.342860000000002</c:v>
                </c:pt>
                <c:pt idx="64">
                  <c:v>-25.6</c:v>
                </c:pt>
                <c:pt idx="65">
                  <c:v>-23.8</c:v>
                </c:pt>
                <c:pt idx="66">
                  <c:v>-26.085709999999999</c:v>
                </c:pt>
                <c:pt idx="67">
                  <c:v>-25.457139999999999</c:v>
                </c:pt>
                <c:pt idx="68">
                  <c:v>-24.94286</c:v>
                </c:pt>
                <c:pt idx="69">
                  <c:v>-24.2</c:v>
                </c:pt>
                <c:pt idx="70">
                  <c:v>-23.514289999999999</c:v>
                </c:pt>
                <c:pt idx="71">
                  <c:v>-23.285720000000001</c:v>
                </c:pt>
                <c:pt idx="72">
                  <c:v>-23.485710000000001</c:v>
                </c:pt>
                <c:pt idx="73">
                  <c:v>-19.05714</c:v>
                </c:pt>
                <c:pt idx="74">
                  <c:v>-17.085709999999999</c:v>
                </c:pt>
                <c:pt idx="75">
                  <c:v>-15.31429</c:v>
                </c:pt>
                <c:pt idx="76">
                  <c:v>-14.914289999999999</c:v>
                </c:pt>
                <c:pt idx="77">
                  <c:v>-14.514290000000001</c:v>
                </c:pt>
                <c:pt idx="78">
                  <c:v>-15.11429</c:v>
                </c:pt>
                <c:pt idx="79">
                  <c:v>-15.97143</c:v>
                </c:pt>
                <c:pt idx="80">
                  <c:v>-17.028569999999998</c:v>
                </c:pt>
                <c:pt idx="81">
                  <c:v>-18.514289999999999</c:v>
                </c:pt>
                <c:pt idx="82">
                  <c:v>-20.085709999999999</c:v>
                </c:pt>
                <c:pt idx="83">
                  <c:v>-20.62857</c:v>
                </c:pt>
                <c:pt idx="84">
                  <c:v>-21.31429</c:v>
                </c:pt>
                <c:pt idx="85">
                  <c:v>-20.457139999999999</c:v>
                </c:pt>
                <c:pt idx="86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0B5-A94F-A633-C0CA4F57B53B}"/>
            </c:ext>
          </c:extLst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Pará</c:v>
                </c:pt>
              </c:strCache>
            </c:strRef>
          </c:tx>
          <c:spPr>
            <a:ln w="28575" cap="flat">
              <a:solidFill>
                <a:srgbClr val="3F6EC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Sheet1!$B$15:$CJ$15</c:f>
              <c:numCache>
                <c:formatCode>General</c:formatCode>
                <c:ptCount val="87"/>
                <c:pt idx="0">
                  <c:v>-1.0571429999999999</c:v>
                </c:pt>
                <c:pt idx="1">
                  <c:v>-3.1142859999999999</c:v>
                </c:pt>
                <c:pt idx="2">
                  <c:v>-2.9142860000000002</c:v>
                </c:pt>
                <c:pt idx="3">
                  <c:v>-4.2</c:v>
                </c:pt>
                <c:pt idx="4">
                  <c:v>-5.4571430000000003</c:v>
                </c:pt>
                <c:pt idx="5">
                  <c:v>-6.3714279999999999</c:v>
                </c:pt>
                <c:pt idx="6">
                  <c:v>-5.5428569999999997</c:v>
                </c:pt>
                <c:pt idx="7">
                  <c:v>-3.0857139999999998</c:v>
                </c:pt>
                <c:pt idx="8">
                  <c:v>-0.45714300000000002</c:v>
                </c:pt>
                <c:pt idx="9">
                  <c:v>0.6</c:v>
                </c:pt>
                <c:pt idx="10">
                  <c:v>1.8857139999999999</c:v>
                </c:pt>
                <c:pt idx="11">
                  <c:v>1.714286</c:v>
                </c:pt>
                <c:pt idx="12">
                  <c:v>2.0571429999999999</c:v>
                </c:pt>
                <c:pt idx="13">
                  <c:v>1.371429</c:v>
                </c:pt>
                <c:pt idx="14">
                  <c:v>2.1142859999999999</c:v>
                </c:pt>
                <c:pt idx="15">
                  <c:v>1.4571430000000001</c:v>
                </c:pt>
                <c:pt idx="16">
                  <c:v>0.34285700000000002</c:v>
                </c:pt>
                <c:pt idx="17">
                  <c:v>-5.7142999999999999E-2</c:v>
                </c:pt>
                <c:pt idx="18">
                  <c:v>-0.31428600000000001</c:v>
                </c:pt>
                <c:pt idx="19">
                  <c:v>-2.2285710000000001</c:v>
                </c:pt>
                <c:pt idx="20">
                  <c:v>-1.571429</c:v>
                </c:pt>
                <c:pt idx="21">
                  <c:v>-2.285714</c:v>
                </c:pt>
                <c:pt idx="22">
                  <c:v>-2.8285710000000002</c:v>
                </c:pt>
                <c:pt idx="23">
                  <c:v>-4.4571430000000003</c:v>
                </c:pt>
                <c:pt idx="24">
                  <c:v>-7.1714289999999998</c:v>
                </c:pt>
                <c:pt idx="25">
                  <c:v>-10.914289999999999</c:v>
                </c:pt>
                <c:pt idx="26">
                  <c:v>-15.4</c:v>
                </c:pt>
                <c:pt idx="27">
                  <c:v>-21</c:v>
                </c:pt>
                <c:pt idx="28">
                  <c:v>-27.085709999999999</c:v>
                </c:pt>
                <c:pt idx="29">
                  <c:v>-32.457140000000003</c:v>
                </c:pt>
                <c:pt idx="30">
                  <c:v>-36.457140000000003</c:v>
                </c:pt>
                <c:pt idx="31">
                  <c:v>-39.914290000000001</c:v>
                </c:pt>
                <c:pt idx="32">
                  <c:v>-41.657139999999998</c:v>
                </c:pt>
                <c:pt idx="33">
                  <c:v>-41.828569999999999</c:v>
                </c:pt>
                <c:pt idx="34">
                  <c:v>-42.057139999999997</c:v>
                </c:pt>
                <c:pt idx="35">
                  <c:v>-41.085709999999999</c:v>
                </c:pt>
                <c:pt idx="36">
                  <c:v>-39.714289999999998</c:v>
                </c:pt>
                <c:pt idx="37">
                  <c:v>-38.4</c:v>
                </c:pt>
                <c:pt idx="38">
                  <c:v>-37.31429</c:v>
                </c:pt>
                <c:pt idx="39">
                  <c:v>-36.228569999999998</c:v>
                </c:pt>
                <c:pt idx="40">
                  <c:v>-35.799999999999997</c:v>
                </c:pt>
                <c:pt idx="41">
                  <c:v>-34.714289999999998</c:v>
                </c:pt>
                <c:pt idx="42">
                  <c:v>-33.828569999999999</c:v>
                </c:pt>
                <c:pt idx="43">
                  <c:v>-33.628570000000003</c:v>
                </c:pt>
                <c:pt idx="44">
                  <c:v>-33.085709999999999</c:v>
                </c:pt>
                <c:pt idx="45">
                  <c:v>-37.514290000000003</c:v>
                </c:pt>
                <c:pt idx="46">
                  <c:v>-37.971429999999998</c:v>
                </c:pt>
                <c:pt idx="47">
                  <c:v>-38.542859999999997</c:v>
                </c:pt>
                <c:pt idx="48">
                  <c:v>-39.342860000000002</c:v>
                </c:pt>
                <c:pt idx="49">
                  <c:v>-40.914290000000001</c:v>
                </c:pt>
                <c:pt idx="50">
                  <c:v>-41.285710000000002</c:v>
                </c:pt>
                <c:pt idx="51">
                  <c:v>-41.914290000000001</c:v>
                </c:pt>
                <c:pt idx="52">
                  <c:v>-38.485709999999997</c:v>
                </c:pt>
                <c:pt idx="53">
                  <c:v>-38.542859999999997</c:v>
                </c:pt>
                <c:pt idx="54">
                  <c:v>-38.628570000000003</c:v>
                </c:pt>
                <c:pt idx="55">
                  <c:v>-38.657139999999998</c:v>
                </c:pt>
                <c:pt idx="56">
                  <c:v>-40.799999999999997</c:v>
                </c:pt>
                <c:pt idx="57">
                  <c:v>-41.085709999999999</c:v>
                </c:pt>
                <c:pt idx="58">
                  <c:v>-41.4</c:v>
                </c:pt>
                <c:pt idx="59">
                  <c:v>-41.2</c:v>
                </c:pt>
                <c:pt idx="60">
                  <c:v>-41.25714</c:v>
                </c:pt>
                <c:pt idx="61">
                  <c:v>-41.25714</c:v>
                </c:pt>
                <c:pt idx="62">
                  <c:v>-41.142859999999999</c:v>
                </c:pt>
                <c:pt idx="63">
                  <c:v>-38.228569999999998</c:v>
                </c:pt>
                <c:pt idx="64">
                  <c:v>-38.057139999999997</c:v>
                </c:pt>
                <c:pt idx="65">
                  <c:v>-37.771430000000002</c:v>
                </c:pt>
                <c:pt idx="66">
                  <c:v>-40.74286</c:v>
                </c:pt>
                <c:pt idx="67">
                  <c:v>-40.942860000000003</c:v>
                </c:pt>
                <c:pt idx="68">
                  <c:v>-41.142859999999999</c:v>
                </c:pt>
                <c:pt idx="69">
                  <c:v>-41.114280000000001</c:v>
                </c:pt>
                <c:pt idx="70">
                  <c:v>-40.571429999999999</c:v>
                </c:pt>
                <c:pt idx="71">
                  <c:v>-39.657139999999998</c:v>
                </c:pt>
                <c:pt idx="72">
                  <c:v>-40.25714</c:v>
                </c:pt>
                <c:pt idx="73">
                  <c:v>-36.942860000000003</c:v>
                </c:pt>
                <c:pt idx="74">
                  <c:v>-36.571429999999999</c:v>
                </c:pt>
                <c:pt idx="75">
                  <c:v>-36.457140000000003</c:v>
                </c:pt>
                <c:pt idx="76">
                  <c:v>-37.6</c:v>
                </c:pt>
                <c:pt idx="77">
                  <c:v>-39.085709999999999</c:v>
                </c:pt>
                <c:pt idx="78">
                  <c:v>-41.171430000000001</c:v>
                </c:pt>
                <c:pt idx="79">
                  <c:v>-42.028570000000002</c:v>
                </c:pt>
                <c:pt idx="80">
                  <c:v>-43</c:v>
                </c:pt>
                <c:pt idx="81">
                  <c:v>-44.171430000000001</c:v>
                </c:pt>
                <c:pt idx="82">
                  <c:v>-44.68571</c:v>
                </c:pt>
                <c:pt idx="83">
                  <c:v>-44.2</c:v>
                </c:pt>
                <c:pt idx="84">
                  <c:v>-44.628570000000003</c:v>
                </c:pt>
                <c:pt idx="85">
                  <c:v>-44.6</c:v>
                </c:pt>
                <c:pt idx="86">
                  <c:v>-44.657139999999998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0B5-A94F-A633-C0CA4F57B53B}"/>
            </c:ext>
          </c:extLst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Paraíba</c:v>
                </c:pt>
              </c:strCache>
            </c:strRef>
          </c:tx>
          <c:spPr>
            <a:ln w="28575" cap="flat">
              <a:solidFill>
                <a:srgbClr val="EC792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Sheet1!$B$16:$CJ$16</c:f>
              <c:numCache>
                <c:formatCode>General</c:formatCode>
                <c:ptCount val="87"/>
                <c:pt idx="0">
                  <c:v>-5.8</c:v>
                </c:pt>
                <c:pt idx="1">
                  <c:v>-7.8</c:v>
                </c:pt>
                <c:pt idx="2">
                  <c:v>-7.9714280000000004</c:v>
                </c:pt>
                <c:pt idx="3">
                  <c:v>-8.8000000000000007</c:v>
                </c:pt>
                <c:pt idx="4">
                  <c:v>-9.0571429999999999</c:v>
                </c:pt>
                <c:pt idx="5">
                  <c:v>-10.37143</c:v>
                </c:pt>
                <c:pt idx="6">
                  <c:v>-8.7714280000000002</c:v>
                </c:pt>
                <c:pt idx="7">
                  <c:v>-6.5714290000000002</c:v>
                </c:pt>
                <c:pt idx="8">
                  <c:v>-4.7142860000000004</c:v>
                </c:pt>
                <c:pt idx="9">
                  <c:v>-4</c:v>
                </c:pt>
                <c:pt idx="10">
                  <c:v>-3.2</c:v>
                </c:pt>
                <c:pt idx="11">
                  <c:v>-2.8</c:v>
                </c:pt>
                <c:pt idx="12">
                  <c:v>-1.0285709999999999</c:v>
                </c:pt>
                <c:pt idx="13">
                  <c:v>-0.82857099999999995</c:v>
                </c:pt>
                <c:pt idx="14">
                  <c:v>-0.51428600000000002</c:v>
                </c:pt>
                <c:pt idx="15">
                  <c:v>-0.51428600000000002</c:v>
                </c:pt>
                <c:pt idx="16">
                  <c:v>-1.428571</c:v>
                </c:pt>
                <c:pt idx="17">
                  <c:v>-2.2571430000000001</c:v>
                </c:pt>
                <c:pt idx="18">
                  <c:v>-2.8857140000000001</c:v>
                </c:pt>
                <c:pt idx="19">
                  <c:v>-4.4857139999999998</c:v>
                </c:pt>
                <c:pt idx="20">
                  <c:v>-5.1142859999999999</c:v>
                </c:pt>
                <c:pt idx="21">
                  <c:v>-6.1142859999999999</c:v>
                </c:pt>
                <c:pt idx="22">
                  <c:v>-8</c:v>
                </c:pt>
                <c:pt idx="23">
                  <c:v>-10.171430000000001</c:v>
                </c:pt>
                <c:pt idx="24">
                  <c:v>-13.37143</c:v>
                </c:pt>
                <c:pt idx="25">
                  <c:v>-18.285720000000001</c:v>
                </c:pt>
                <c:pt idx="26">
                  <c:v>-24.25714</c:v>
                </c:pt>
                <c:pt idx="27">
                  <c:v>-31.485710000000001</c:v>
                </c:pt>
                <c:pt idx="28">
                  <c:v>-38.885719999999999</c:v>
                </c:pt>
                <c:pt idx="29">
                  <c:v>-45.142859999999999</c:v>
                </c:pt>
                <c:pt idx="30">
                  <c:v>-50.142859999999999</c:v>
                </c:pt>
                <c:pt idx="31">
                  <c:v>-54.285710000000002</c:v>
                </c:pt>
                <c:pt idx="32">
                  <c:v>-56.2</c:v>
                </c:pt>
                <c:pt idx="33">
                  <c:v>-56.31429</c:v>
                </c:pt>
                <c:pt idx="34">
                  <c:v>-55.857140000000001</c:v>
                </c:pt>
                <c:pt idx="35">
                  <c:v>-54.6</c:v>
                </c:pt>
                <c:pt idx="36">
                  <c:v>-53.114280000000001</c:v>
                </c:pt>
                <c:pt idx="37">
                  <c:v>-52.142859999999999</c:v>
                </c:pt>
                <c:pt idx="38">
                  <c:v>-51</c:v>
                </c:pt>
                <c:pt idx="39">
                  <c:v>-50.171430000000001</c:v>
                </c:pt>
                <c:pt idx="40">
                  <c:v>-49.514290000000003</c:v>
                </c:pt>
                <c:pt idx="41">
                  <c:v>-48.571429999999999</c:v>
                </c:pt>
                <c:pt idx="42">
                  <c:v>-47.885719999999999</c:v>
                </c:pt>
                <c:pt idx="43">
                  <c:v>-47.085709999999999</c:v>
                </c:pt>
                <c:pt idx="44">
                  <c:v>-46.057139999999997</c:v>
                </c:pt>
                <c:pt idx="45">
                  <c:v>-48.371429999999997</c:v>
                </c:pt>
                <c:pt idx="46">
                  <c:v>-48.057139999999997</c:v>
                </c:pt>
                <c:pt idx="47">
                  <c:v>-47.628570000000003</c:v>
                </c:pt>
                <c:pt idx="48">
                  <c:v>-47.628570000000003</c:v>
                </c:pt>
                <c:pt idx="49">
                  <c:v>-47.942860000000003</c:v>
                </c:pt>
                <c:pt idx="50">
                  <c:v>-48.628570000000003</c:v>
                </c:pt>
                <c:pt idx="51">
                  <c:v>-49.74286</c:v>
                </c:pt>
                <c:pt idx="52">
                  <c:v>-47.2</c:v>
                </c:pt>
                <c:pt idx="53">
                  <c:v>-47.342860000000002</c:v>
                </c:pt>
                <c:pt idx="54">
                  <c:v>-47.828569999999999</c:v>
                </c:pt>
                <c:pt idx="55">
                  <c:v>-47.828569999999999</c:v>
                </c:pt>
                <c:pt idx="56">
                  <c:v>-50.085709999999999</c:v>
                </c:pt>
                <c:pt idx="57">
                  <c:v>-50</c:v>
                </c:pt>
                <c:pt idx="58">
                  <c:v>-49.714289999999998</c:v>
                </c:pt>
                <c:pt idx="59">
                  <c:v>-50.028570000000002</c:v>
                </c:pt>
                <c:pt idx="60">
                  <c:v>-50.028570000000002</c:v>
                </c:pt>
                <c:pt idx="61">
                  <c:v>-49.857140000000001</c:v>
                </c:pt>
                <c:pt idx="62">
                  <c:v>-50.228569999999998</c:v>
                </c:pt>
                <c:pt idx="63">
                  <c:v>-47.8</c:v>
                </c:pt>
                <c:pt idx="64">
                  <c:v>-47.457140000000003</c:v>
                </c:pt>
                <c:pt idx="65">
                  <c:v>-46.571429999999999</c:v>
                </c:pt>
                <c:pt idx="66">
                  <c:v>-48.114280000000001</c:v>
                </c:pt>
                <c:pt idx="67">
                  <c:v>-47.657139999999998</c:v>
                </c:pt>
                <c:pt idx="68">
                  <c:v>-47.4</c:v>
                </c:pt>
                <c:pt idx="69">
                  <c:v>-46.657139999999998</c:v>
                </c:pt>
                <c:pt idx="70">
                  <c:v>-46.514290000000003</c:v>
                </c:pt>
                <c:pt idx="71">
                  <c:v>-46.085709999999999</c:v>
                </c:pt>
                <c:pt idx="72">
                  <c:v>-46.028570000000002</c:v>
                </c:pt>
                <c:pt idx="73">
                  <c:v>-43.342860000000002</c:v>
                </c:pt>
                <c:pt idx="74">
                  <c:v>-42.68571</c:v>
                </c:pt>
                <c:pt idx="75">
                  <c:v>-41.571429999999999</c:v>
                </c:pt>
                <c:pt idx="76">
                  <c:v>-41.828569999999999</c:v>
                </c:pt>
                <c:pt idx="77">
                  <c:v>-42.171430000000001</c:v>
                </c:pt>
                <c:pt idx="78">
                  <c:v>-43</c:v>
                </c:pt>
                <c:pt idx="79">
                  <c:v>-44.228569999999998</c:v>
                </c:pt>
                <c:pt idx="80">
                  <c:v>-46.028570000000002</c:v>
                </c:pt>
                <c:pt idx="81">
                  <c:v>-47.342860000000002</c:v>
                </c:pt>
                <c:pt idx="82">
                  <c:v>-48.828569999999999</c:v>
                </c:pt>
                <c:pt idx="83">
                  <c:v>-49.085709999999999</c:v>
                </c:pt>
                <c:pt idx="84">
                  <c:v>-49.142859999999999</c:v>
                </c:pt>
                <c:pt idx="85">
                  <c:v>-49.228569999999998</c:v>
                </c:pt>
                <c:pt idx="86">
                  <c:v>-48.942860000000003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0B5-A94F-A633-C0CA4F57B53B}"/>
            </c:ext>
          </c:extLst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Pernambuco</c:v>
                </c:pt>
              </c:strCache>
            </c:strRef>
          </c:tx>
          <c:spPr>
            <a:ln w="28575" cap="flat">
              <a:solidFill>
                <a:srgbClr val="A1A1A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Sheet1!$B$17:$CJ$17</c:f>
              <c:numCache>
                <c:formatCode>General</c:formatCode>
                <c:ptCount val="87"/>
                <c:pt idx="0">
                  <c:v>4.2285709999999996</c:v>
                </c:pt>
                <c:pt idx="1">
                  <c:v>1</c:v>
                </c:pt>
                <c:pt idx="2">
                  <c:v>-2.8570999999999999E-2</c:v>
                </c:pt>
                <c:pt idx="3">
                  <c:v>-2.2571430000000001</c:v>
                </c:pt>
                <c:pt idx="4">
                  <c:v>-3.657143</c:v>
                </c:pt>
                <c:pt idx="5">
                  <c:v>-6.2571430000000001</c:v>
                </c:pt>
                <c:pt idx="6">
                  <c:v>-5.6857139999999999</c:v>
                </c:pt>
                <c:pt idx="7">
                  <c:v>-3.8</c:v>
                </c:pt>
                <c:pt idx="8">
                  <c:v>-1.0571429999999999</c:v>
                </c:pt>
                <c:pt idx="9">
                  <c:v>0.6</c:v>
                </c:pt>
                <c:pt idx="10">
                  <c:v>-1.7714289999999999</c:v>
                </c:pt>
                <c:pt idx="11">
                  <c:v>-1.428571</c:v>
                </c:pt>
                <c:pt idx="12">
                  <c:v>-0.6</c:v>
                </c:pt>
                <c:pt idx="13">
                  <c:v>-5.7142999999999999E-2</c:v>
                </c:pt>
                <c:pt idx="14">
                  <c:v>0.4</c:v>
                </c:pt>
                <c:pt idx="15">
                  <c:v>0.42857099999999998</c:v>
                </c:pt>
                <c:pt idx="16">
                  <c:v>-0.885714</c:v>
                </c:pt>
                <c:pt idx="17">
                  <c:v>1.9142859999999999</c:v>
                </c:pt>
                <c:pt idx="18">
                  <c:v>1.657143</c:v>
                </c:pt>
                <c:pt idx="19">
                  <c:v>-2.8570999999999999E-2</c:v>
                </c:pt>
                <c:pt idx="20">
                  <c:v>-1.857143</c:v>
                </c:pt>
                <c:pt idx="21">
                  <c:v>-4.2285709999999996</c:v>
                </c:pt>
                <c:pt idx="22">
                  <c:v>-7.4571430000000003</c:v>
                </c:pt>
                <c:pt idx="23">
                  <c:v>-10.857139999999999</c:v>
                </c:pt>
                <c:pt idx="24">
                  <c:v>-14.68571</c:v>
                </c:pt>
                <c:pt idx="25">
                  <c:v>-20.05714</c:v>
                </c:pt>
                <c:pt idx="26">
                  <c:v>-25.74286</c:v>
                </c:pt>
                <c:pt idx="27">
                  <c:v>-32.428570000000001</c:v>
                </c:pt>
                <c:pt idx="28">
                  <c:v>-38.914290000000001</c:v>
                </c:pt>
                <c:pt idx="29">
                  <c:v>-44.228569999999998</c:v>
                </c:pt>
                <c:pt idx="30">
                  <c:v>-48.6</c:v>
                </c:pt>
                <c:pt idx="31">
                  <c:v>-52.542859999999997</c:v>
                </c:pt>
                <c:pt idx="32">
                  <c:v>-54.114280000000001</c:v>
                </c:pt>
                <c:pt idx="33">
                  <c:v>-54.171430000000001</c:v>
                </c:pt>
                <c:pt idx="34">
                  <c:v>-53.971429999999998</c:v>
                </c:pt>
                <c:pt idx="35">
                  <c:v>-52.942860000000003</c:v>
                </c:pt>
                <c:pt idx="36">
                  <c:v>-51.885719999999999</c:v>
                </c:pt>
                <c:pt idx="37">
                  <c:v>-51.114280000000001</c:v>
                </c:pt>
                <c:pt idx="38">
                  <c:v>-50.114280000000001</c:v>
                </c:pt>
                <c:pt idx="39">
                  <c:v>-49.342860000000002</c:v>
                </c:pt>
                <c:pt idx="40">
                  <c:v>-48.74286</c:v>
                </c:pt>
                <c:pt idx="41">
                  <c:v>-47.828569999999999</c:v>
                </c:pt>
                <c:pt idx="42">
                  <c:v>-47</c:v>
                </c:pt>
                <c:pt idx="43">
                  <c:v>-46.057139999999997</c:v>
                </c:pt>
                <c:pt idx="44">
                  <c:v>-44.6</c:v>
                </c:pt>
                <c:pt idx="45">
                  <c:v>-46.971429999999998</c:v>
                </c:pt>
                <c:pt idx="46">
                  <c:v>-47.142859999999999</c:v>
                </c:pt>
                <c:pt idx="47">
                  <c:v>-47.057139999999997</c:v>
                </c:pt>
                <c:pt idx="48">
                  <c:v>-47.342860000000002</c:v>
                </c:pt>
                <c:pt idx="49">
                  <c:v>-48.057139999999997</c:v>
                </c:pt>
                <c:pt idx="50">
                  <c:v>-48.942860000000003</c:v>
                </c:pt>
                <c:pt idx="51">
                  <c:v>-50.714289999999998</c:v>
                </c:pt>
                <c:pt idx="52">
                  <c:v>-48.285710000000002</c:v>
                </c:pt>
                <c:pt idx="53">
                  <c:v>-48.171430000000001</c:v>
                </c:pt>
                <c:pt idx="54">
                  <c:v>-48.571429999999999</c:v>
                </c:pt>
                <c:pt idx="55">
                  <c:v>-48.714289999999998</c:v>
                </c:pt>
                <c:pt idx="56">
                  <c:v>-50.8</c:v>
                </c:pt>
                <c:pt idx="57">
                  <c:v>-50.857140000000001</c:v>
                </c:pt>
                <c:pt idx="58">
                  <c:v>-50.342860000000002</c:v>
                </c:pt>
                <c:pt idx="59">
                  <c:v>-51.171430000000001</c:v>
                </c:pt>
                <c:pt idx="60">
                  <c:v>-51.25714</c:v>
                </c:pt>
                <c:pt idx="61">
                  <c:v>-51.342860000000002</c:v>
                </c:pt>
                <c:pt idx="62">
                  <c:v>-51.457140000000003</c:v>
                </c:pt>
                <c:pt idx="63">
                  <c:v>-49.057139999999997</c:v>
                </c:pt>
                <c:pt idx="64">
                  <c:v>-48.657139999999998</c:v>
                </c:pt>
                <c:pt idx="65">
                  <c:v>-48.057139999999997</c:v>
                </c:pt>
                <c:pt idx="66">
                  <c:v>-49.6</c:v>
                </c:pt>
                <c:pt idx="67">
                  <c:v>-49.114280000000001</c:v>
                </c:pt>
                <c:pt idx="68">
                  <c:v>-48.628570000000003</c:v>
                </c:pt>
                <c:pt idx="69">
                  <c:v>-47.828569999999999</c:v>
                </c:pt>
                <c:pt idx="70">
                  <c:v>-47.457140000000003</c:v>
                </c:pt>
                <c:pt idx="71">
                  <c:v>-46.771430000000002</c:v>
                </c:pt>
                <c:pt idx="72">
                  <c:v>-46.228569999999998</c:v>
                </c:pt>
                <c:pt idx="73">
                  <c:v>-42.74286</c:v>
                </c:pt>
                <c:pt idx="74">
                  <c:v>-41.74286</c:v>
                </c:pt>
                <c:pt idx="75">
                  <c:v>-40.428570000000001</c:v>
                </c:pt>
                <c:pt idx="76">
                  <c:v>-40.6</c:v>
                </c:pt>
                <c:pt idx="77">
                  <c:v>-40.914290000000001</c:v>
                </c:pt>
                <c:pt idx="78">
                  <c:v>-41.6</c:v>
                </c:pt>
                <c:pt idx="79">
                  <c:v>-42.428570000000001</c:v>
                </c:pt>
                <c:pt idx="80">
                  <c:v>-43.228569999999998</c:v>
                </c:pt>
                <c:pt idx="81">
                  <c:v>-45.6</c:v>
                </c:pt>
                <c:pt idx="82">
                  <c:v>-47.657139999999998</c:v>
                </c:pt>
                <c:pt idx="83">
                  <c:v>-48.542859999999997</c:v>
                </c:pt>
                <c:pt idx="84">
                  <c:v>-49.057139999999997</c:v>
                </c:pt>
                <c:pt idx="85">
                  <c:v>-49.457140000000003</c:v>
                </c:pt>
                <c:pt idx="86">
                  <c:v>-49.657139999999998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0B5-A94F-A633-C0CA4F57B53B}"/>
            </c:ext>
          </c:extLst>
        </c:ser>
        <c:ser>
          <c:idx val="16"/>
          <c:order val="16"/>
          <c:tx>
            <c:strRef>
              <c:f>Sheet1!$A$18</c:f>
              <c:strCache>
                <c:ptCount val="1"/>
                <c:pt idx="0">
                  <c:v>Piauí</c:v>
                </c:pt>
              </c:strCache>
            </c:strRef>
          </c:tx>
          <c:spPr>
            <a:ln w="28575" cap="flat">
              <a:solidFill>
                <a:srgbClr val="F9BC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Sheet1!$B$18:$CJ$18</c:f>
              <c:numCache>
                <c:formatCode>General</c:formatCode>
                <c:ptCount val="87"/>
                <c:pt idx="0">
                  <c:v>-8.7142859999999995</c:v>
                </c:pt>
                <c:pt idx="1">
                  <c:v>-11.31429</c:v>
                </c:pt>
                <c:pt idx="2">
                  <c:v>-12.571429999999999</c:v>
                </c:pt>
                <c:pt idx="3">
                  <c:v>-13.914289999999999</c:v>
                </c:pt>
                <c:pt idx="4">
                  <c:v>-14.74286</c:v>
                </c:pt>
                <c:pt idx="5">
                  <c:v>-15.28571</c:v>
                </c:pt>
                <c:pt idx="6">
                  <c:v>-12.25714</c:v>
                </c:pt>
                <c:pt idx="7">
                  <c:v>-8.0285709999999995</c:v>
                </c:pt>
                <c:pt idx="8">
                  <c:v>-5.8285710000000002</c:v>
                </c:pt>
                <c:pt idx="9">
                  <c:v>-5.3142860000000001</c:v>
                </c:pt>
                <c:pt idx="10">
                  <c:v>-4.4000000000000004</c:v>
                </c:pt>
                <c:pt idx="11">
                  <c:v>-4.2857139999999996</c:v>
                </c:pt>
                <c:pt idx="12">
                  <c:v>-3.4285709999999998</c:v>
                </c:pt>
                <c:pt idx="13">
                  <c:v>-3.5714290000000002</c:v>
                </c:pt>
                <c:pt idx="14">
                  <c:v>-3.1714289999999998</c:v>
                </c:pt>
                <c:pt idx="15">
                  <c:v>-2.9714290000000001</c:v>
                </c:pt>
                <c:pt idx="16">
                  <c:v>-3.0571429999999999</c:v>
                </c:pt>
                <c:pt idx="17">
                  <c:v>-4.2571430000000001</c:v>
                </c:pt>
                <c:pt idx="18">
                  <c:v>-4.1428570000000002</c:v>
                </c:pt>
                <c:pt idx="19">
                  <c:v>-5.1142859999999999</c:v>
                </c:pt>
                <c:pt idx="20">
                  <c:v>-5.7714290000000004</c:v>
                </c:pt>
                <c:pt idx="21">
                  <c:v>-6.9142859999999997</c:v>
                </c:pt>
                <c:pt idx="22">
                  <c:v>-8.5142860000000002</c:v>
                </c:pt>
                <c:pt idx="23">
                  <c:v>-11.37143</c:v>
                </c:pt>
                <c:pt idx="24">
                  <c:v>-14.771430000000001</c:v>
                </c:pt>
                <c:pt idx="25">
                  <c:v>-20.571429999999999</c:v>
                </c:pt>
                <c:pt idx="26">
                  <c:v>-26.857140000000001</c:v>
                </c:pt>
                <c:pt idx="27">
                  <c:v>-33.514290000000003</c:v>
                </c:pt>
                <c:pt idx="28">
                  <c:v>-40.714289999999998</c:v>
                </c:pt>
                <c:pt idx="29">
                  <c:v>-47.285710000000002</c:v>
                </c:pt>
                <c:pt idx="30">
                  <c:v>-52.371429999999997</c:v>
                </c:pt>
                <c:pt idx="31">
                  <c:v>-56.171430000000001</c:v>
                </c:pt>
                <c:pt idx="32">
                  <c:v>-57.828569999999999</c:v>
                </c:pt>
                <c:pt idx="33">
                  <c:v>-57.771430000000002</c:v>
                </c:pt>
                <c:pt idx="34">
                  <c:v>-57.6</c:v>
                </c:pt>
                <c:pt idx="35">
                  <c:v>-56.428570000000001</c:v>
                </c:pt>
                <c:pt idx="36">
                  <c:v>-54.942860000000003</c:v>
                </c:pt>
                <c:pt idx="37">
                  <c:v>-53.714289999999998</c:v>
                </c:pt>
                <c:pt idx="38">
                  <c:v>-52.714289999999998</c:v>
                </c:pt>
                <c:pt idx="39">
                  <c:v>-51.8</c:v>
                </c:pt>
                <c:pt idx="40">
                  <c:v>-51.514290000000003</c:v>
                </c:pt>
                <c:pt idx="41">
                  <c:v>-50.542859999999997</c:v>
                </c:pt>
                <c:pt idx="42">
                  <c:v>-49.628570000000003</c:v>
                </c:pt>
                <c:pt idx="43">
                  <c:v>-48.942860000000003</c:v>
                </c:pt>
                <c:pt idx="44">
                  <c:v>-48.68571</c:v>
                </c:pt>
                <c:pt idx="45">
                  <c:v>-51.857140000000001</c:v>
                </c:pt>
                <c:pt idx="46">
                  <c:v>-52.428570000000001</c:v>
                </c:pt>
                <c:pt idx="47">
                  <c:v>-52.628570000000003</c:v>
                </c:pt>
                <c:pt idx="48">
                  <c:v>-52.8</c:v>
                </c:pt>
                <c:pt idx="49">
                  <c:v>-53.285710000000002</c:v>
                </c:pt>
                <c:pt idx="50">
                  <c:v>-53.628570000000003</c:v>
                </c:pt>
                <c:pt idx="51">
                  <c:v>-53.6</c:v>
                </c:pt>
                <c:pt idx="52">
                  <c:v>-50.68571</c:v>
                </c:pt>
                <c:pt idx="53">
                  <c:v>-50.057139999999997</c:v>
                </c:pt>
                <c:pt idx="54">
                  <c:v>-49.828569999999999</c:v>
                </c:pt>
                <c:pt idx="55">
                  <c:v>-49.68571</c:v>
                </c:pt>
                <c:pt idx="56">
                  <c:v>-51.68571</c:v>
                </c:pt>
                <c:pt idx="57">
                  <c:v>-51.514290000000003</c:v>
                </c:pt>
                <c:pt idx="58">
                  <c:v>-51.68571</c:v>
                </c:pt>
                <c:pt idx="59">
                  <c:v>-51.2</c:v>
                </c:pt>
                <c:pt idx="60">
                  <c:v>-51.2</c:v>
                </c:pt>
                <c:pt idx="61">
                  <c:v>-51.085709999999999</c:v>
                </c:pt>
                <c:pt idx="62">
                  <c:v>-51.285710000000002</c:v>
                </c:pt>
                <c:pt idx="63">
                  <c:v>-49</c:v>
                </c:pt>
                <c:pt idx="64">
                  <c:v>-48.8</c:v>
                </c:pt>
                <c:pt idx="65">
                  <c:v>-47.885719999999999</c:v>
                </c:pt>
                <c:pt idx="66">
                  <c:v>-50.028570000000002</c:v>
                </c:pt>
                <c:pt idx="67">
                  <c:v>-49.514290000000003</c:v>
                </c:pt>
                <c:pt idx="68">
                  <c:v>-49.457140000000003</c:v>
                </c:pt>
                <c:pt idx="69">
                  <c:v>-48.857140000000001</c:v>
                </c:pt>
                <c:pt idx="70">
                  <c:v>-48.457140000000003</c:v>
                </c:pt>
                <c:pt idx="71">
                  <c:v>-47.971429999999998</c:v>
                </c:pt>
                <c:pt idx="72">
                  <c:v>-47.857140000000001</c:v>
                </c:pt>
                <c:pt idx="73">
                  <c:v>-44.628570000000003</c:v>
                </c:pt>
                <c:pt idx="74">
                  <c:v>-43.914290000000001</c:v>
                </c:pt>
                <c:pt idx="75">
                  <c:v>-42.571429999999999</c:v>
                </c:pt>
                <c:pt idx="76">
                  <c:v>-42.74286</c:v>
                </c:pt>
                <c:pt idx="77">
                  <c:v>-43.028570000000002</c:v>
                </c:pt>
                <c:pt idx="78">
                  <c:v>-43.428570000000001</c:v>
                </c:pt>
                <c:pt idx="79">
                  <c:v>-43.6</c:v>
                </c:pt>
                <c:pt idx="80">
                  <c:v>-46.114280000000001</c:v>
                </c:pt>
                <c:pt idx="81">
                  <c:v>-47.771430000000002</c:v>
                </c:pt>
                <c:pt idx="82">
                  <c:v>-51.114280000000001</c:v>
                </c:pt>
                <c:pt idx="83">
                  <c:v>-50.828569999999999</c:v>
                </c:pt>
                <c:pt idx="84">
                  <c:v>-50.8</c:v>
                </c:pt>
                <c:pt idx="85">
                  <c:v>-50.4</c:v>
                </c:pt>
                <c:pt idx="86">
                  <c:v>-50.228569999999998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0B5-A94F-A633-C0CA4F57B53B}"/>
            </c:ext>
          </c:extLst>
        </c:ser>
        <c:ser>
          <c:idx val="17"/>
          <c:order val="17"/>
          <c:tx>
            <c:strRef>
              <c:f>Sheet1!$A$19</c:f>
              <c:strCache>
                <c:ptCount val="1"/>
                <c:pt idx="0">
                  <c:v>Paraná</c:v>
                </c:pt>
              </c:strCache>
            </c:strRef>
          </c:tx>
          <c:spPr>
            <a:ln w="28575" cap="flat">
              <a:solidFill>
                <a:srgbClr val="5698D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Sheet1!$B$19:$CJ$19</c:f>
              <c:numCache>
                <c:formatCode>General</c:formatCode>
                <c:ptCount val="87"/>
                <c:pt idx="0">
                  <c:v>-2.8570999999999999E-2</c:v>
                </c:pt>
                <c:pt idx="1">
                  <c:v>-2.285714</c:v>
                </c:pt>
                <c:pt idx="2">
                  <c:v>-2.7428569999999999</c:v>
                </c:pt>
                <c:pt idx="3">
                  <c:v>-3.1428569999999998</c:v>
                </c:pt>
                <c:pt idx="4">
                  <c:v>-3.8</c:v>
                </c:pt>
                <c:pt idx="5">
                  <c:v>-6.0571429999999999</c:v>
                </c:pt>
                <c:pt idx="6">
                  <c:v>-5.7142860000000004</c:v>
                </c:pt>
                <c:pt idx="7">
                  <c:v>-0.71428599999999998</c:v>
                </c:pt>
                <c:pt idx="8">
                  <c:v>2</c:v>
                </c:pt>
                <c:pt idx="9">
                  <c:v>2.342857</c:v>
                </c:pt>
                <c:pt idx="10">
                  <c:v>3.0857139999999998</c:v>
                </c:pt>
                <c:pt idx="11">
                  <c:v>4.1714289999999998</c:v>
                </c:pt>
                <c:pt idx="12">
                  <c:v>5.7428569999999999</c:v>
                </c:pt>
                <c:pt idx="13">
                  <c:v>6.6</c:v>
                </c:pt>
                <c:pt idx="14">
                  <c:v>7.2285709999999996</c:v>
                </c:pt>
                <c:pt idx="15">
                  <c:v>7.5714290000000002</c:v>
                </c:pt>
                <c:pt idx="16">
                  <c:v>7.6571429999999996</c:v>
                </c:pt>
                <c:pt idx="17">
                  <c:v>7.2285709999999996</c:v>
                </c:pt>
                <c:pt idx="18">
                  <c:v>6.7714290000000004</c:v>
                </c:pt>
                <c:pt idx="19">
                  <c:v>6.0571429999999999</c:v>
                </c:pt>
                <c:pt idx="20">
                  <c:v>5.1142859999999999</c:v>
                </c:pt>
                <c:pt idx="21">
                  <c:v>3.7428569999999999</c:v>
                </c:pt>
                <c:pt idx="22">
                  <c:v>0.82857099999999995</c:v>
                </c:pt>
                <c:pt idx="23">
                  <c:v>-2.8857140000000001</c:v>
                </c:pt>
                <c:pt idx="24">
                  <c:v>-7.7714290000000004</c:v>
                </c:pt>
                <c:pt idx="25">
                  <c:v>-14.828569999999999</c:v>
                </c:pt>
                <c:pt idx="26">
                  <c:v>-23.342860000000002</c:v>
                </c:pt>
                <c:pt idx="27">
                  <c:v>-30.37143</c:v>
                </c:pt>
                <c:pt idx="28">
                  <c:v>-37.799999999999997</c:v>
                </c:pt>
                <c:pt idx="29">
                  <c:v>-43.74286</c:v>
                </c:pt>
                <c:pt idx="30">
                  <c:v>-48.828569999999999</c:v>
                </c:pt>
                <c:pt idx="31">
                  <c:v>-52.371429999999997</c:v>
                </c:pt>
                <c:pt idx="32">
                  <c:v>-53.371429999999997</c:v>
                </c:pt>
                <c:pt idx="33">
                  <c:v>-53.25714</c:v>
                </c:pt>
                <c:pt idx="34">
                  <c:v>-52.885719999999999</c:v>
                </c:pt>
                <c:pt idx="35">
                  <c:v>-51.571429999999999</c:v>
                </c:pt>
                <c:pt idx="36">
                  <c:v>-50.085709999999999</c:v>
                </c:pt>
                <c:pt idx="37">
                  <c:v>-48.942860000000003</c:v>
                </c:pt>
                <c:pt idx="38">
                  <c:v>-47.714289999999998</c:v>
                </c:pt>
                <c:pt idx="39">
                  <c:v>-46.485709999999997</c:v>
                </c:pt>
                <c:pt idx="40">
                  <c:v>-45.285710000000002</c:v>
                </c:pt>
                <c:pt idx="41">
                  <c:v>-44.571429999999999</c:v>
                </c:pt>
                <c:pt idx="42">
                  <c:v>-43.285710000000002</c:v>
                </c:pt>
                <c:pt idx="43">
                  <c:v>-41.942860000000003</c:v>
                </c:pt>
                <c:pt idx="44">
                  <c:v>-39.657139999999998</c:v>
                </c:pt>
                <c:pt idx="45">
                  <c:v>-42.514290000000003</c:v>
                </c:pt>
                <c:pt idx="46">
                  <c:v>-41.371429999999997</c:v>
                </c:pt>
                <c:pt idx="47">
                  <c:v>-41.68571</c:v>
                </c:pt>
                <c:pt idx="48">
                  <c:v>-40.914290000000001</c:v>
                </c:pt>
                <c:pt idx="49">
                  <c:v>-41.228569999999998</c:v>
                </c:pt>
                <c:pt idx="50">
                  <c:v>-41.428570000000001</c:v>
                </c:pt>
                <c:pt idx="51">
                  <c:v>-42.228569999999998</c:v>
                </c:pt>
                <c:pt idx="52">
                  <c:v>-38.085709999999999</c:v>
                </c:pt>
                <c:pt idx="53">
                  <c:v>-38.4</c:v>
                </c:pt>
                <c:pt idx="54">
                  <c:v>-37.68571</c:v>
                </c:pt>
                <c:pt idx="55">
                  <c:v>-36.885719999999999</c:v>
                </c:pt>
                <c:pt idx="56">
                  <c:v>-39.228569999999998</c:v>
                </c:pt>
                <c:pt idx="57">
                  <c:v>-38.514290000000003</c:v>
                </c:pt>
                <c:pt idx="58">
                  <c:v>-38.057139999999997</c:v>
                </c:pt>
                <c:pt idx="59">
                  <c:v>-37.74286</c:v>
                </c:pt>
                <c:pt idx="60">
                  <c:v>-36.942860000000003</c:v>
                </c:pt>
                <c:pt idx="61">
                  <c:v>-36.057139999999997</c:v>
                </c:pt>
                <c:pt idx="62">
                  <c:v>-36.142859999999999</c:v>
                </c:pt>
                <c:pt idx="63">
                  <c:v>-32.571429999999999</c:v>
                </c:pt>
                <c:pt idx="64">
                  <c:v>-32.285710000000002</c:v>
                </c:pt>
                <c:pt idx="65">
                  <c:v>-30.828569999999999</c:v>
                </c:pt>
                <c:pt idx="66">
                  <c:v>-34.25714</c:v>
                </c:pt>
                <c:pt idx="67">
                  <c:v>-33.942860000000003</c:v>
                </c:pt>
                <c:pt idx="68">
                  <c:v>-33.857140000000001</c:v>
                </c:pt>
                <c:pt idx="69">
                  <c:v>-33.200000000000003</c:v>
                </c:pt>
                <c:pt idx="70">
                  <c:v>-32.799999999999997</c:v>
                </c:pt>
                <c:pt idx="71">
                  <c:v>-32.857140000000001</c:v>
                </c:pt>
                <c:pt idx="72">
                  <c:v>-32.828569999999999</c:v>
                </c:pt>
                <c:pt idx="73">
                  <c:v>-27.62857</c:v>
                </c:pt>
                <c:pt idx="74">
                  <c:v>-25.68571</c:v>
                </c:pt>
                <c:pt idx="75">
                  <c:v>-24.142859999999999</c:v>
                </c:pt>
                <c:pt idx="76">
                  <c:v>-23.68571</c:v>
                </c:pt>
                <c:pt idx="77">
                  <c:v>-23.485710000000001</c:v>
                </c:pt>
                <c:pt idx="78">
                  <c:v>-23.514289999999999</c:v>
                </c:pt>
                <c:pt idx="79">
                  <c:v>-24.342860000000002</c:v>
                </c:pt>
                <c:pt idx="80">
                  <c:v>-25.142859999999999</c:v>
                </c:pt>
                <c:pt idx="81">
                  <c:v>-26.457139999999999</c:v>
                </c:pt>
                <c:pt idx="82">
                  <c:v>-27.228570000000001</c:v>
                </c:pt>
                <c:pt idx="83">
                  <c:v>-27.4</c:v>
                </c:pt>
                <c:pt idx="84">
                  <c:v>-27.285720000000001</c:v>
                </c:pt>
                <c:pt idx="85">
                  <c:v>-26.285720000000001</c:v>
                </c:pt>
                <c:pt idx="86">
                  <c:v>-25.657139999999998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0B5-A94F-A633-C0CA4F57B53B}"/>
            </c:ext>
          </c:extLst>
        </c:ser>
        <c:ser>
          <c:idx val="18"/>
          <c:order val="18"/>
          <c:tx>
            <c:strRef>
              <c:f>Sheet1!$A$20</c:f>
              <c:strCache>
                <c:ptCount val="1"/>
                <c:pt idx="0">
                  <c:v>Rio de Janeiro</c:v>
                </c:pt>
              </c:strCache>
            </c:strRef>
          </c:tx>
          <c:spPr>
            <a:ln w="28575" cap="flat">
              <a:solidFill>
                <a:srgbClr val="6DAC4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Sheet1!$B$20:$CJ$20</c:f>
              <c:numCache>
                <c:formatCode>General</c:formatCode>
                <c:ptCount val="87"/>
                <c:pt idx="0">
                  <c:v>4.3714279999999999</c:v>
                </c:pt>
                <c:pt idx="1">
                  <c:v>0.4</c:v>
                </c:pt>
                <c:pt idx="2">
                  <c:v>-3.0571429999999999</c:v>
                </c:pt>
                <c:pt idx="3">
                  <c:v>-5.0857140000000003</c:v>
                </c:pt>
                <c:pt idx="4">
                  <c:v>-6.4571430000000003</c:v>
                </c:pt>
                <c:pt idx="5">
                  <c:v>-13.28571</c:v>
                </c:pt>
                <c:pt idx="6">
                  <c:v>-14.428570000000001</c:v>
                </c:pt>
                <c:pt idx="7">
                  <c:v>-13.37143</c:v>
                </c:pt>
                <c:pt idx="8">
                  <c:v>-10.31429</c:v>
                </c:pt>
                <c:pt idx="9">
                  <c:v>-7.6857139999999999</c:v>
                </c:pt>
                <c:pt idx="10">
                  <c:v>-4.9714280000000004</c:v>
                </c:pt>
                <c:pt idx="11">
                  <c:v>-3.0285709999999999</c:v>
                </c:pt>
                <c:pt idx="12">
                  <c:v>1.4571430000000001</c:v>
                </c:pt>
                <c:pt idx="13">
                  <c:v>3.9714290000000001</c:v>
                </c:pt>
                <c:pt idx="14">
                  <c:v>5.1714289999999998</c:v>
                </c:pt>
                <c:pt idx="15">
                  <c:v>5.8</c:v>
                </c:pt>
                <c:pt idx="16">
                  <c:v>5.8</c:v>
                </c:pt>
                <c:pt idx="17">
                  <c:v>5.4857139999999998</c:v>
                </c:pt>
                <c:pt idx="18">
                  <c:v>4.4000000000000004</c:v>
                </c:pt>
                <c:pt idx="19">
                  <c:v>2.9142860000000002</c:v>
                </c:pt>
                <c:pt idx="20">
                  <c:v>0.6</c:v>
                </c:pt>
                <c:pt idx="21">
                  <c:v>-3.2285710000000001</c:v>
                </c:pt>
                <c:pt idx="22">
                  <c:v>-7.6285720000000001</c:v>
                </c:pt>
                <c:pt idx="23">
                  <c:v>-12.97143</c:v>
                </c:pt>
                <c:pt idx="24">
                  <c:v>-19.428570000000001</c:v>
                </c:pt>
                <c:pt idx="25">
                  <c:v>-26.514289999999999</c:v>
                </c:pt>
                <c:pt idx="26">
                  <c:v>-33.457140000000003</c:v>
                </c:pt>
                <c:pt idx="27">
                  <c:v>-39.428570000000001</c:v>
                </c:pt>
                <c:pt idx="28">
                  <c:v>-44.714289999999998</c:v>
                </c:pt>
                <c:pt idx="29">
                  <c:v>-49.028570000000002</c:v>
                </c:pt>
                <c:pt idx="30">
                  <c:v>-52.342860000000002</c:v>
                </c:pt>
                <c:pt idx="31">
                  <c:v>-54.657139999999998</c:v>
                </c:pt>
                <c:pt idx="32">
                  <c:v>-54.828569999999999</c:v>
                </c:pt>
                <c:pt idx="33">
                  <c:v>-54.6</c:v>
                </c:pt>
                <c:pt idx="34">
                  <c:v>-54.828569999999999</c:v>
                </c:pt>
                <c:pt idx="35">
                  <c:v>-53.885719999999999</c:v>
                </c:pt>
                <c:pt idx="36">
                  <c:v>-52.857140000000001</c:v>
                </c:pt>
                <c:pt idx="37">
                  <c:v>-52</c:v>
                </c:pt>
                <c:pt idx="38">
                  <c:v>-51.628570000000003</c:v>
                </c:pt>
                <c:pt idx="39">
                  <c:v>-51</c:v>
                </c:pt>
                <c:pt idx="40">
                  <c:v>-50.628570000000003</c:v>
                </c:pt>
                <c:pt idx="41">
                  <c:v>-49.942860000000003</c:v>
                </c:pt>
                <c:pt idx="42">
                  <c:v>-49.428570000000001</c:v>
                </c:pt>
                <c:pt idx="43">
                  <c:v>-49.31429</c:v>
                </c:pt>
                <c:pt idx="44">
                  <c:v>-48.2</c:v>
                </c:pt>
                <c:pt idx="45">
                  <c:v>-50.142859999999999</c:v>
                </c:pt>
                <c:pt idx="46">
                  <c:v>-50.228569999999998</c:v>
                </c:pt>
                <c:pt idx="47">
                  <c:v>-50.085709999999999</c:v>
                </c:pt>
                <c:pt idx="48">
                  <c:v>-50.342860000000002</c:v>
                </c:pt>
                <c:pt idx="49">
                  <c:v>-50.74286</c:v>
                </c:pt>
                <c:pt idx="50">
                  <c:v>-50.771430000000002</c:v>
                </c:pt>
                <c:pt idx="51">
                  <c:v>-51.942860000000003</c:v>
                </c:pt>
                <c:pt idx="52">
                  <c:v>-49.828569999999999</c:v>
                </c:pt>
                <c:pt idx="53">
                  <c:v>-49.828569999999999</c:v>
                </c:pt>
                <c:pt idx="54">
                  <c:v>-49.942860000000003</c:v>
                </c:pt>
                <c:pt idx="55">
                  <c:v>-49.68571</c:v>
                </c:pt>
                <c:pt idx="56">
                  <c:v>-51.542859999999997</c:v>
                </c:pt>
                <c:pt idx="57">
                  <c:v>-51.2</c:v>
                </c:pt>
                <c:pt idx="58">
                  <c:v>-52.885719999999999</c:v>
                </c:pt>
                <c:pt idx="59">
                  <c:v>-52.74286</c:v>
                </c:pt>
                <c:pt idx="60">
                  <c:v>-52.6</c:v>
                </c:pt>
                <c:pt idx="61">
                  <c:v>-52.542859999999997</c:v>
                </c:pt>
                <c:pt idx="62">
                  <c:v>-52.714289999999998</c:v>
                </c:pt>
                <c:pt idx="63">
                  <c:v>-50.714289999999998</c:v>
                </c:pt>
                <c:pt idx="64">
                  <c:v>-51.028570000000002</c:v>
                </c:pt>
                <c:pt idx="65">
                  <c:v>-48.457140000000003</c:v>
                </c:pt>
                <c:pt idx="66">
                  <c:v>-50.628570000000003</c:v>
                </c:pt>
                <c:pt idx="67">
                  <c:v>-50.657139999999998</c:v>
                </c:pt>
                <c:pt idx="68">
                  <c:v>-51.085709999999999</c:v>
                </c:pt>
                <c:pt idx="69">
                  <c:v>-50.6</c:v>
                </c:pt>
                <c:pt idx="70">
                  <c:v>-50</c:v>
                </c:pt>
                <c:pt idx="71">
                  <c:v>-49.4</c:v>
                </c:pt>
                <c:pt idx="72">
                  <c:v>-50.085709999999999</c:v>
                </c:pt>
                <c:pt idx="73">
                  <c:v>-46.971429999999998</c:v>
                </c:pt>
                <c:pt idx="74">
                  <c:v>-45.628570000000003</c:v>
                </c:pt>
                <c:pt idx="75">
                  <c:v>-43.942860000000003</c:v>
                </c:pt>
                <c:pt idx="76">
                  <c:v>-44.285710000000002</c:v>
                </c:pt>
                <c:pt idx="77">
                  <c:v>-44.657139999999998</c:v>
                </c:pt>
                <c:pt idx="78">
                  <c:v>-45.2</c:v>
                </c:pt>
                <c:pt idx="79">
                  <c:v>-45.4</c:v>
                </c:pt>
                <c:pt idx="80">
                  <c:v>-46.828569999999999</c:v>
                </c:pt>
                <c:pt idx="81">
                  <c:v>-47.857140000000001</c:v>
                </c:pt>
                <c:pt idx="82">
                  <c:v>-48.68571</c:v>
                </c:pt>
                <c:pt idx="83">
                  <c:v>-48.514290000000003</c:v>
                </c:pt>
                <c:pt idx="84">
                  <c:v>-48.428570000000001</c:v>
                </c:pt>
                <c:pt idx="85">
                  <c:v>-48</c:v>
                </c:pt>
                <c:pt idx="86">
                  <c:v>-47.25714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0B5-A94F-A633-C0CA4F57B53B}"/>
            </c:ext>
          </c:extLst>
        </c:ser>
        <c:ser>
          <c:idx val="19"/>
          <c:order val="19"/>
          <c:tx>
            <c:strRef>
              <c:f>Sheet1!$A$21</c:f>
              <c:strCache>
                <c:ptCount val="1"/>
                <c:pt idx="0">
                  <c:v>Rio Grande do Norte</c:v>
                </c:pt>
              </c:strCache>
            </c:strRef>
          </c:tx>
          <c:spPr>
            <a:ln w="28575" cap="flat">
              <a:solidFill>
                <a:srgbClr val="3F6EC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Sheet1!$B$21:$CJ$21</c:f>
              <c:numCache>
                <c:formatCode>General</c:formatCode>
                <c:ptCount val="87"/>
                <c:pt idx="0">
                  <c:v>-0.31428600000000001</c:v>
                </c:pt>
                <c:pt idx="1">
                  <c:v>-1.857143</c:v>
                </c:pt>
                <c:pt idx="2">
                  <c:v>-2.4857140000000002</c:v>
                </c:pt>
                <c:pt idx="3">
                  <c:v>-4.5714290000000002</c:v>
                </c:pt>
                <c:pt idx="4">
                  <c:v>-6.3428570000000004</c:v>
                </c:pt>
                <c:pt idx="5">
                  <c:v>-10</c:v>
                </c:pt>
                <c:pt idx="6">
                  <c:v>-8.8571419999999996</c:v>
                </c:pt>
                <c:pt idx="7">
                  <c:v>-7.9714280000000004</c:v>
                </c:pt>
                <c:pt idx="8">
                  <c:v>-6.0857140000000003</c:v>
                </c:pt>
                <c:pt idx="9">
                  <c:v>-5.3428570000000004</c:v>
                </c:pt>
                <c:pt idx="10">
                  <c:v>-4.5999999999999996</c:v>
                </c:pt>
                <c:pt idx="11">
                  <c:v>-3.8857140000000001</c:v>
                </c:pt>
                <c:pt idx="12">
                  <c:v>-1.8285709999999999</c:v>
                </c:pt>
                <c:pt idx="13">
                  <c:v>-1.628571</c:v>
                </c:pt>
                <c:pt idx="14">
                  <c:v>-1.428571</c:v>
                </c:pt>
                <c:pt idx="15">
                  <c:v>-1.3142860000000001</c:v>
                </c:pt>
                <c:pt idx="16">
                  <c:v>-2.657143</c:v>
                </c:pt>
                <c:pt idx="17">
                  <c:v>-3.7428569999999999</c:v>
                </c:pt>
                <c:pt idx="18">
                  <c:v>-4.1142859999999999</c:v>
                </c:pt>
                <c:pt idx="19">
                  <c:v>-5.4285709999999998</c:v>
                </c:pt>
                <c:pt idx="20">
                  <c:v>-6.1142859999999999</c:v>
                </c:pt>
                <c:pt idx="21">
                  <c:v>-7.0285719999999996</c:v>
                </c:pt>
                <c:pt idx="22">
                  <c:v>-8.9428570000000001</c:v>
                </c:pt>
                <c:pt idx="23">
                  <c:v>-10.571429999999999</c:v>
                </c:pt>
                <c:pt idx="24">
                  <c:v>-13.142860000000001</c:v>
                </c:pt>
                <c:pt idx="25">
                  <c:v>-17.74286</c:v>
                </c:pt>
                <c:pt idx="26">
                  <c:v>-23.74286</c:v>
                </c:pt>
                <c:pt idx="27">
                  <c:v>-30.285720000000001</c:v>
                </c:pt>
                <c:pt idx="28">
                  <c:v>-37.200000000000003</c:v>
                </c:pt>
                <c:pt idx="29">
                  <c:v>-42.771430000000002</c:v>
                </c:pt>
                <c:pt idx="30">
                  <c:v>-47.428570000000001</c:v>
                </c:pt>
                <c:pt idx="31">
                  <c:v>-51.228569999999998</c:v>
                </c:pt>
                <c:pt idx="32">
                  <c:v>-53.057139999999997</c:v>
                </c:pt>
                <c:pt idx="33">
                  <c:v>-53.228569999999998</c:v>
                </c:pt>
                <c:pt idx="34">
                  <c:v>-53.142859999999999</c:v>
                </c:pt>
                <c:pt idx="35">
                  <c:v>-52.114280000000001</c:v>
                </c:pt>
                <c:pt idx="36">
                  <c:v>-50.857140000000001</c:v>
                </c:pt>
                <c:pt idx="37">
                  <c:v>-50</c:v>
                </c:pt>
                <c:pt idx="38">
                  <c:v>-49.2</c:v>
                </c:pt>
                <c:pt idx="39">
                  <c:v>-48.68571</c:v>
                </c:pt>
                <c:pt idx="40">
                  <c:v>-48.171430000000001</c:v>
                </c:pt>
                <c:pt idx="41">
                  <c:v>-47.228569999999998</c:v>
                </c:pt>
                <c:pt idx="42">
                  <c:v>-46.428570000000001</c:v>
                </c:pt>
                <c:pt idx="43">
                  <c:v>-45.68571</c:v>
                </c:pt>
                <c:pt idx="44">
                  <c:v>-44.485709999999997</c:v>
                </c:pt>
                <c:pt idx="45">
                  <c:v>-46.942860000000003</c:v>
                </c:pt>
                <c:pt idx="46">
                  <c:v>-46.657139999999998</c:v>
                </c:pt>
                <c:pt idx="47">
                  <c:v>-46.485709999999997</c:v>
                </c:pt>
                <c:pt idx="48">
                  <c:v>-46.514290000000003</c:v>
                </c:pt>
                <c:pt idx="49">
                  <c:v>-47</c:v>
                </c:pt>
                <c:pt idx="50">
                  <c:v>-47.942860000000003</c:v>
                </c:pt>
                <c:pt idx="51">
                  <c:v>-49.114280000000001</c:v>
                </c:pt>
                <c:pt idx="52">
                  <c:v>-46.228569999999998</c:v>
                </c:pt>
                <c:pt idx="53">
                  <c:v>-46.228569999999998</c:v>
                </c:pt>
                <c:pt idx="54">
                  <c:v>-46.342860000000002</c:v>
                </c:pt>
                <c:pt idx="55">
                  <c:v>-46.285710000000002</c:v>
                </c:pt>
                <c:pt idx="56">
                  <c:v>-49.114280000000001</c:v>
                </c:pt>
                <c:pt idx="57">
                  <c:v>-48.657139999999998</c:v>
                </c:pt>
                <c:pt idx="58">
                  <c:v>-48.31429</c:v>
                </c:pt>
                <c:pt idx="59">
                  <c:v>-48.571429999999999</c:v>
                </c:pt>
                <c:pt idx="60">
                  <c:v>-48.428570000000001</c:v>
                </c:pt>
                <c:pt idx="61">
                  <c:v>-48.25714</c:v>
                </c:pt>
                <c:pt idx="62">
                  <c:v>-48.371429999999997</c:v>
                </c:pt>
                <c:pt idx="63">
                  <c:v>-45.25714</c:v>
                </c:pt>
                <c:pt idx="64">
                  <c:v>-45.171430000000001</c:v>
                </c:pt>
                <c:pt idx="65">
                  <c:v>-44.228569999999998</c:v>
                </c:pt>
                <c:pt idx="66">
                  <c:v>-47.114280000000001</c:v>
                </c:pt>
                <c:pt idx="67">
                  <c:v>-46.6</c:v>
                </c:pt>
                <c:pt idx="68">
                  <c:v>-46.085709999999999</c:v>
                </c:pt>
                <c:pt idx="69">
                  <c:v>-46.31429</c:v>
                </c:pt>
                <c:pt idx="70">
                  <c:v>-45.857140000000001</c:v>
                </c:pt>
                <c:pt idx="71">
                  <c:v>-45.114280000000001</c:v>
                </c:pt>
                <c:pt idx="72">
                  <c:v>-45.085709999999999</c:v>
                </c:pt>
                <c:pt idx="73">
                  <c:v>-41</c:v>
                </c:pt>
                <c:pt idx="74">
                  <c:v>-40.31429</c:v>
                </c:pt>
                <c:pt idx="75">
                  <c:v>-39.142859999999999</c:v>
                </c:pt>
                <c:pt idx="76">
                  <c:v>-38.571429999999999</c:v>
                </c:pt>
                <c:pt idx="77">
                  <c:v>-38.914290000000001</c:v>
                </c:pt>
                <c:pt idx="78">
                  <c:v>-39.68571</c:v>
                </c:pt>
                <c:pt idx="79">
                  <c:v>-40.828569999999999</c:v>
                </c:pt>
                <c:pt idx="80">
                  <c:v>-42.228569999999998</c:v>
                </c:pt>
                <c:pt idx="81">
                  <c:v>-44.542859999999997</c:v>
                </c:pt>
                <c:pt idx="82">
                  <c:v>-45.771430000000002</c:v>
                </c:pt>
                <c:pt idx="83">
                  <c:v>-45.942860000000003</c:v>
                </c:pt>
                <c:pt idx="84">
                  <c:v>-46.114280000000001</c:v>
                </c:pt>
                <c:pt idx="85">
                  <c:v>-46.085709999999999</c:v>
                </c:pt>
                <c:pt idx="86">
                  <c:v>-45.628570000000003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10B5-A94F-A633-C0CA4F57B53B}"/>
            </c:ext>
          </c:extLst>
        </c:ser>
        <c:ser>
          <c:idx val="20"/>
          <c:order val="20"/>
          <c:tx>
            <c:strRef>
              <c:f>Sheet1!$A$22</c:f>
              <c:strCache>
                <c:ptCount val="1"/>
                <c:pt idx="0">
                  <c:v>Rondônia</c:v>
                </c:pt>
              </c:strCache>
            </c:strRef>
          </c:tx>
          <c:spPr>
            <a:ln w="28575" cap="flat">
              <a:solidFill>
                <a:srgbClr val="EC792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Sheet1!$B$22:$CJ$22</c:f>
              <c:numCache>
                <c:formatCode>General</c:formatCode>
                <c:ptCount val="87"/>
                <c:pt idx="0">
                  <c:v>-4.2285709999999996</c:v>
                </c:pt>
                <c:pt idx="1">
                  <c:v>-5.0285719999999996</c:v>
                </c:pt>
                <c:pt idx="2">
                  <c:v>-5.9142859999999997</c:v>
                </c:pt>
                <c:pt idx="3">
                  <c:v>-6</c:v>
                </c:pt>
                <c:pt idx="4">
                  <c:v>-6.5714290000000002</c:v>
                </c:pt>
                <c:pt idx="5">
                  <c:v>-6.1428570000000002</c:v>
                </c:pt>
                <c:pt idx="6">
                  <c:v>-4.0285719999999996</c:v>
                </c:pt>
                <c:pt idx="7">
                  <c:v>-1</c:v>
                </c:pt>
                <c:pt idx="8">
                  <c:v>0.68571400000000005</c:v>
                </c:pt>
                <c:pt idx="9">
                  <c:v>1.857143</c:v>
                </c:pt>
                <c:pt idx="10">
                  <c:v>2.9142860000000002</c:v>
                </c:pt>
                <c:pt idx="11">
                  <c:v>3.657143</c:v>
                </c:pt>
                <c:pt idx="12">
                  <c:v>4.9714280000000004</c:v>
                </c:pt>
                <c:pt idx="13">
                  <c:v>5.1142859999999999</c:v>
                </c:pt>
                <c:pt idx="14">
                  <c:v>5.8285710000000002</c:v>
                </c:pt>
                <c:pt idx="15">
                  <c:v>5.5428569999999997</c:v>
                </c:pt>
                <c:pt idx="16">
                  <c:v>5.0857140000000003</c:v>
                </c:pt>
                <c:pt idx="17">
                  <c:v>4.4857139999999998</c:v>
                </c:pt>
                <c:pt idx="18">
                  <c:v>3.8571430000000002</c:v>
                </c:pt>
                <c:pt idx="19">
                  <c:v>2.7714289999999999</c:v>
                </c:pt>
                <c:pt idx="20">
                  <c:v>2.2285710000000001</c:v>
                </c:pt>
                <c:pt idx="21">
                  <c:v>1.5428569999999999</c:v>
                </c:pt>
                <c:pt idx="22">
                  <c:v>-0.171429</c:v>
                </c:pt>
                <c:pt idx="23">
                  <c:v>-1.8857139999999999</c:v>
                </c:pt>
                <c:pt idx="24">
                  <c:v>-5</c:v>
                </c:pt>
                <c:pt idx="25">
                  <c:v>-9.8285710000000002</c:v>
                </c:pt>
                <c:pt idx="26">
                  <c:v>-16.857140000000001</c:v>
                </c:pt>
                <c:pt idx="27">
                  <c:v>-23.342860000000002</c:v>
                </c:pt>
                <c:pt idx="28">
                  <c:v>-30.085709999999999</c:v>
                </c:pt>
                <c:pt idx="29">
                  <c:v>-35.171430000000001</c:v>
                </c:pt>
                <c:pt idx="30">
                  <c:v>-40.285710000000002</c:v>
                </c:pt>
                <c:pt idx="31">
                  <c:v>-43.828569999999999</c:v>
                </c:pt>
                <c:pt idx="32">
                  <c:v>-45.31429</c:v>
                </c:pt>
                <c:pt idx="33">
                  <c:v>-44.771430000000002</c:v>
                </c:pt>
                <c:pt idx="34">
                  <c:v>-44.114280000000001</c:v>
                </c:pt>
                <c:pt idx="35">
                  <c:v>-42.085709999999999</c:v>
                </c:pt>
                <c:pt idx="36">
                  <c:v>-40.285710000000002</c:v>
                </c:pt>
                <c:pt idx="37">
                  <c:v>-38.542859999999997</c:v>
                </c:pt>
                <c:pt idx="38">
                  <c:v>-37.342860000000002</c:v>
                </c:pt>
                <c:pt idx="39">
                  <c:v>-35.942860000000003</c:v>
                </c:pt>
                <c:pt idx="40">
                  <c:v>-34.657139999999998</c:v>
                </c:pt>
                <c:pt idx="41">
                  <c:v>-33.542859999999997</c:v>
                </c:pt>
                <c:pt idx="42">
                  <c:v>-32.31429</c:v>
                </c:pt>
                <c:pt idx="43">
                  <c:v>-31.514289999999999</c:v>
                </c:pt>
                <c:pt idx="44">
                  <c:v>-30.457139999999999</c:v>
                </c:pt>
                <c:pt idx="45">
                  <c:v>-32.971429999999998</c:v>
                </c:pt>
                <c:pt idx="46">
                  <c:v>-33.028570000000002</c:v>
                </c:pt>
                <c:pt idx="47">
                  <c:v>-33.028570000000002</c:v>
                </c:pt>
                <c:pt idx="48">
                  <c:v>-32.799999999999997</c:v>
                </c:pt>
                <c:pt idx="49">
                  <c:v>-33.971429999999998</c:v>
                </c:pt>
                <c:pt idx="50">
                  <c:v>-34.857140000000001</c:v>
                </c:pt>
                <c:pt idx="51">
                  <c:v>-35.657139999999998</c:v>
                </c:pt>
                <c:pt idx="52">
                  <c:v>-32.714289999999998</c:v>
                </c:pt>
                <c:pt idx="53">
                  <c:v>-32.6</c:v>
                </c:pt>
                <c:pt idx="54">
                  <c:v>-32.857140000000001</c:v>
                </c:pt>
                <c:pt idx="55">
                  <c:v>-32.657139999999998</c:v>
                </c:pt>
                <c:pt idx="56">
                  <c:v>-34.771430000000002</c:v>
                </c:pt>
                <c:pt idx="57">
                  <c:v>-34.171430000000001</c:v>
                </c:pt>
                <c:pt idx="58">
                  <c:v>-34.142859999999999</c:v>
                </c:pt>
                <c:pt idx="59">
                  <c:v>-33.914290000000001</c:v>
                </c:pt>
                <c:pt idx="60">
                  <c:v>-33.657139999999998</c:v>
                </c:pt>
                <c:pt idx="61">
                  <c:v>-33.228569999999998</c:v>
                </c:pt>
                <c:pt idx="62">
                  <c:v>-33.342860000000002</c:v>
                </c:pt>
                <c:pt idx="63">
                  <c:v>-30</c:v>
                </c:pt>
                <c:pt idx="64">
                  <c:v>-29.25714</c:v>
                </c:pt>
                <c:pt idx="65">
                  <c:v>-27.542860000000001</c:v>
                </c:pt>
                <c:pt idx="66">
                  <c:v>-30.428570000000001</c:v>
                </c:pt>
                <c:pt idx="67">
                  <c:v>-29.828569999999999</c:v>
                </c:pt>
                <c:pt idx="68">
                  <c:v>-29.37143</c:v>
                </c:pt>
                <c:pt idx="69">
                  <c:v>-28.428570000000001</c:v>
                </c:pt>
                <c:pt idx="70">
                  <c:v>-28.285720000000001</c:v>
                </c:pt>
                <c:pt idx="71">
                  <c:v>-28.142859999999999</c:v>
                </c:pt>
                <c:pt idx="72">
                  <c:v>-28.31429</c:v>
                </c:pt>
                <c:pt idx="73">
                  <c:v>-23.771429999999999</c:v>
                </c:pt>
                <c:pt idx="74">
                  <c:v>-22.31429</c:v>
                </c:pt>
                <c:pt idx="75">
                  <c:v>-21.05714</c:v>
                </c:pt>
                <c:pt idx="76">
                  <c:v>-21.31429</c:v>
                </c:pt>
                <c:pt idx="77">
                  <c:v>-21.342860000000002</c:v>
                </c:pt>
                <c:pt idx="78">
                  <c:v>-21.771429999999999</c:v>
                </c:pt>
                <c:pt idx="79">
                  <c:v>-23.2</c:v>
                </c:pt>
                <c:pt idx="80">
                  <c:v>-24.428570000000001</c:v>
                </c:pt>
                <c:pt idx="81">
                  <c:v>-26.05714</c:v>
                </c:pt>
                <c:pt idx="82">
                  <c:v>-27.428570000000001</c:v>
                </c:pt>
                <c:pt idx="83">
                  <c:v>-27.74286</c:v>
                </c:pt>
                <c:pt idx="84">
                  <c:v>-27.971430000000002</c:v>
                </c:pt>
                <c:pt idx="85">
                  <c:v>-27.657139999999998</c:v>
                </c:pt>
                <c:pt idx="86">
                  <c:v>-26.8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0B5-A94F-A633-C0CA4F57B53B}"/>
            </c:ext>
          </c:extLst>
        </c:ser>
        <c:ser>
          <c:idx val="21"/>
          <c:order val="21"/>
          <c:tx>
            <c:strRef>
              <c:f>Sheet1!$A$23</c:f>
              <c:strCache>
                <c:ptCount val="1"/>
                <c:pt idx="0">
                  <c:v>Roraima</c:v>
                </c:pt>
              </c:strCache>
            </c:strRef>
          </c:tx>
          <c:spPr>
            <a:ln w="28575" cap="flat">
              <a:solidFill>
                <a:srgbClr val="A1A1A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Sheet1!$B$23:$CJ$23</c:f>
              <c:numCache>
                <c:formatCode>General</c:formatCode>
                <c:ptCount val="87"/>
                <c:pt idx="0">
                  <c:v>5.6857139999999999</c:v>
                </c:pt>
                <c:pt idx="1">
                  <c:v>4.9428570000000001</c:v>
                </c:pt>
                <c:pt idx="2">
                  <c:v>4.4571430000000003</c:v>
                </c:pt>
                <c:pt idx="3">
                  <c:v>3.7428569999999999</c:v>
                </c:pt>
                <c:pt idx="4">
                  <c:v>1.8</c:v>
                </c:pt>
                <c:pt idx="5">
                  <c:v>-0.74285699999999999</c:v>
                </c:pt>
                <c:pt idx="6">
                  <c:v>-0.228571</c:v>
                </c:pt>
                <c:pt idx="7">
                  <c:v>0.45714300000000002</c:v>
                </c:pt>
                <c:pt idx="8">
                  <c:v>1.628571</c:v>
                </c:pt>
                <c:pt idx="9">
                  <c:v>2.6857139999999999</c:v>
                </c:pt>
                <c:pt idx="10">
                  <c:v>3.9428570000000001</c:v>
                </c:pt>
                <c:pt idx="11">
                  <c:v>4.9142859999999997</c:v>
                </c:pt>
                <c:pt idx="12">
                  <c:v>5.8285710000000002</c:v>
                </c:pt>
                <c:pt idx="13">
                  <c:v>5.7428569999999999</c:v>
                </c:pt>
                <c:pt idx="14">
                  <c:v>5.5142860000000002</c:v>
                </c:pt>
                <c:pt idx="15">
                  <c:v>5.7428569999999999</c:v>
                </c:pt>
                <c:pt idx="16">
                  <c:v>5.4</c:v>
                </c:pt>
                <c:pt idx="17">
                  <c:v>4.8</c:v>
                </c:pt>
                <c:pt idx="18">
                  <c:v>3.9428570000000001</c:v>
                </c:pt>
                <c:pt idx="19">
                  <c:v>2.7714289999999999</c:v>
                </c:pt>
                <c:pt idx="20">
                  <c:v>1.857143</c:v>
                </c:pt>
                <c:pt idx="21">
                  <c:v>8.5713999999999999E-2</c:v>
                </c:pt>
                <c:pt idx="22">
                  <c:v>-2.2285710000000001</c:v>
                </c:pt>
                <c:pt idx="23">
                  <c:v>-5.0285719999999996</c:v>
                </c:pt>
                <c:pt idx="24">
                  <c:v>-8.4285720000000008</c:v>
                </c:pt>
                <c:pt idx="25">
                  <c:v>-12.4</c:v>
                </c:pt>
                <c:pt idx="26">
                  <c:v>-17.8</c:v>
                </c:pt>
                <c:pt idx="27">
                  <c:v>-23.657139999999998</c:v>
                </c:pt>
                <c:pt idx="28">
                  <c:v>-29.74286</c:v>
                </c:pt>
                <c:pt idx="29">
                  <c:v>-35.428570000000001</c:v>
                </c:pt>
                <c:pt idx="30">
                  <c:v>-40.028570000000002</c:v>
                </c:pt>
                <c:pt idx="31">
                  <c:v>-43.942860000000003</c:v>
                </c:pt>
                <c:pt idx="32">
                  <c:v>-46.457140000000003</c:v>
                </c:pt>
                <c:pt idx="33">
                  <c:v>-47.228569999999998</c:v>
                </c:pt>
                <c:pt idx="34">
                  <c:v>-46.771430000000002</c:v>
                </c:pt>
                <c:pt idx="35">
                  <c:v>-45.114280000000001</c:v>
                </c:pt>
                <c:pt idx="36">
                  <c:v>-42.828569999999999</c:v>
                </c:pt>
                <c:pt idx="37">
                  <c:v>-40.771430000000002</c:v>
                </c:pt>
                <c:pt idx="38">
                  <c:v>-39.371429999999997</c:v>
                </c:pt>
                <c:pt idx="39">
                  <c:v>-38.485709999999997</c:v>
                </c:pt>
                <c:pt idx="40">
                  <c:v>-38.085709999999999</c:v>
                </c:pt>
                <c:pt idx="41">
                  <c:v>-37.6</c:v>
                </c:pt>
                <c:pt idx="42">
                  <c:v>-37.171430000000001</c:v>
                </c:pt>
                <c:pt idx="43">
                  <c:v>-37.142859999999999</c:v>
                </c:pt>
                <c:pt idx="44">
                  <c:v>-37.085709999999999</c:v>
                </c:pt>
                <c:pt idx="45">
                  <c:v>-39.74286</c:v>
                </c:pt>
                <c:pt idx="46">
                  <c:v>-40.342860000000002</c:v>
                </c:pt>
                <c:pt idx="47">
                  <c:v>-40.428570000000001</c:v>
                </c:pt>
                <c:pt idx="48">
                  <c:v>-40.714289999999998</c:v>
                </c:pt>
                <c:pt idx="49">
                  <c:v>-41.057139999999997</c:v>
                </c:pt>
                <c:pt idx="50">
                  <c:v>-41.25714</c:v>
                </c:pt>
                <c:pt idx="51">
                  <c:v>-41.68571</c:v>
                </c:pt>
                <c:pt idx="52">
                  <c:v>-39.142859999999999</c:v>
                </c:pt>
                <c:pt idx="53">
                  <c:v>-38.857140000000001</c:v>
                </c:pt>
                <c:pt idx="54">
                  <c:v>-38.799999999999997</c:v>
                </c:pt>
                <c:pt idx="55">
                  <c:v>-39.771430000000002</c:v>
                </c:pt>
                <c:pt idx="56">
                  <c:v>-41.31429</c:v>
                </c:pt>
                <c:pt idx="57">
                  <c:v>-41.371429999999997</c:v>
                </c:pt>
                <c:pt idx="58">
                  <c:v>-40.857140000000001</c:v>
                </c:pt>
                <c:pt idx="59">
                  <c:v>-40.285710000000002</c:v>
                </c:pt>
                <c:pt idx="60">
                  <c:v>-39.714289999999998</c:v>
                </c:pt>
                <c:pt idx="61">
                  <c:v>-39.200000000000003</c:v>
                </c:pt>
                <c:pt idx="62">
                  <c:v>-37.68571</c:v>
                </c:pt>
                <c:pt idx="63">
                  <c:v>-35.371429999999997</c:v>
                </c:pt>
                <c:pt idx="64">
                  <c:v>-34.771430000000002</c:v>
                </c:pt>
                <c:pt idx="65">
                  <c:v>-34.31429</c:v>
                </c:pt>
                <c:pt idx="66">
                  <c:v>-36.028570000000002</c:v>
                </c:pt>
                <c:pt idx="67">
                  <c:v>-36.342860000000002</c:v>
                </c:pt>
                <c:pt idx="68">
                  <c:v>-37.028570000000002</c:v>
                </c:pt>
                <c:pt idx="69">
                  <c:v>-36.457140000000003</c:v>
                </c:pt>
                <c:pt idx="70">
                  <c:v>-36.228569999999998</c:v>
                </c:pt>
                <c:pt idx="71">
                  <c:v>-36.542859999999997</c:v>
                </c:pt>
                <c:pt idx="72">
                  <c:v>-36.571429999999999</c:v>
                </c:pt>
                <c:pt idx="73">
                  <c:v>-34.31429</c:v>
                </c:pt>
                <c:pt idx="74">
                  <c:v>-33.114280000000001</c:v>
                </c:pt>
                <c:pt idx="75">
                  <c:v>-31.342860000000002</c:v>
                </c:pt>
                <c:pt idx="76">
                  <c:v>-31.914290000000001</c:v>
                </c:pt>
                <c:pt idx="77">
                  <c:v>-32.485709999999997</c:v>
                </c:pt>
                <c:pt idx="78">
                  <c:v>-32.68571</c:v>
                </c:pt>
                <c:pt idx="79">
                  <c:v>-33.514290000000003</c:v>
                </c:pt>
                <c:pt idx="80">
                  <c:v>-34.285710000000002</c:v>
                </c:pt>
                <c:pt idx="81">
                  <c:v>-35.31429</c:v>
                </c:pt>
                <c:pt idx="82">
                  <c:v>-36.828569999999999</c:v>
                </c:pt>
                <c:pt idx="83">
                  <c:v>-36.799999999999997</c:v>
                </c:pt>
                <c:pt idx="84">
                  <c:v>-36.657139999999998</c:v>
                </c:pt>
                <c:pt idx="85">
                  <c:v>-36.142859999999999</c:v>
                </c:pt>
                <c:pt idx="86">
                  <c:v>-35.771430000000002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10B5-A94F-A633-C0CA4F57B53B}"/>
            </c:ext>
          </c:extLst>
        </c:ser>
        <c:ser>
          <c:idx val="22"/>
          <c:order val="22"/>
          <c:tx>
            <c:strRef>
              <c:f>Sheet1!$A$24</c:f>
              <c:strCache>
                <c:ptCount val="1"/>
                <c:pt idx="0">
                  <c:v>Rio Grande do Sul</c:v>
                </c:pt>
              </c:strCache>
            </c:strRef>
          </c:tx>
          <c:spPr>
            <a:ln w="28575" cap="flat">
              <a:solidFill>
                <a:srgbClr val="F9BC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Sheet1!$B$24:$CJ$24</c:f>
              <c:numCache>
                <c:formatCode>General</c:formatCode>
                <c:ptCount val="87"/>
                <c:pt idx="0">
                  <c:v>-1.9142859999999999</c:v>
                </c:pt>
                <c:pt idx="1">
                  <c:v>-3.0285709999999999</c:v>
                </c:pt>
                <c:pt idx="2">
                  <c:v>-3.4285709999999998</c:v>
                </c:pt>
                <c:pt idx="3">
                  <c:v>-3.8</c:v>
                </c:pt>
                <c:pt idx="4">
                  <c:v>-3.9428570000000001</c:v>
                </c:pt>
                <c:pt idx="5">
                  <c:v>-4.7428569999999999</c:v>
                </c:pt>
                <c:pt idx="6">
                  <c:v>-3.6857139999999999</c:v>
                </c:pt>
                <c:pt idx="7">
                  <c:v>1.0285709999999999</c:v>
                </c:pt>
                <c:pt idx="8">
                  <c:v>2.4571429999999999</c:v>
                </c:pt>
                <c:pt idx="9">
                  <c:v>3.1428569999999998</c:v>
                </c:pt>
                <c:pt idx="10">
                  <c:v>4.1714289999999998</c:v>
                </c:pt>
                <c:pt idx="11">
                  <c:v>5.1714289999999998</c:v>
                </c:pt>
                <c:pt idx="12">
                  <c:v>5.8285710000000002</c:v>
                </c:pt>
                <c:pt idx="13">
                  <c:v>6.3428570000000004</c:v>
                </c:pt>
                <c:pt idx="14">
                  <c:v>6.4857139999999998</c:v>
                </c:pt>
                <c:pt idx="15">
                  <c:v>6.5142860000000002</c:v>
                </c:pt>
                <c:pt idx="16">
                  <c:v>6.4285709999999998</c:v>
                </c:pt>
                <c:pt idx="17">
                  <c:v>5.5714290000000002</c:v>
                </c:pt>
                <c:pt idx="18">
                  <c:v>4.4857139999999998</c:v>
                </c:pt>
                <c:pt idx="19">
                  <c:v>2.6</c:v>
                </c:pt>
                <c:pt idx="20">
                  <c:v>1.0285709999999999</c:v>
                </c:pt>
                <c:pt idx="21">
                  <c:v>-0.48571399999999998</c:v>
                </c:pt>
                <c:pt idx="22">
                  <c:v>-3.4571429999999999</c:v>
                </c:pt>
                <c:pt idx="23">
                  <c:v>-7.3714279999999999</c:v>
                </c:pt>
                <c:pt idx="24">
                  <c:v>-12.28571</c:v>
                </c:pt>
                <c:pt idx="25">
                  <c:v>-19.457139999999999</c:v>
                </c:pt>
                <c:pt idx="26">
                  <c:v>-27</c:v>
                </c:pt>
                <c:pt idx="27">
                  <c:v>-34.428570000000001</c:v>
                </c:pt>
                <c:pt idx="28">
                  <c:v>-42.171430000000001</c:v>
                </c:pt>
                <c:pt idx="29">
                  <c:v>-48.31429</c:v>
                </c:pt>
                <c:pt idx="30">
                  <c:v>-53.342860000000002</c:v>
                </c:pt>
                <c:pt idx="31">
                  <c:v>-56.971429999999998</c:v>
                </c:pt>
                <c:pt idx="32">
                  <c:v>-57.942860000000003</c:v>
                </c:pt>
                <c:pt idx="33">
                  <c:v>-57.285710000000002</c:v>
                </c:pt>
                <c:pt idx="34">
                  <c:v>-56.571429999999999</c:v>
                </c:pt>
                <c:pt idx="35">
                  <c:v>-55</c:v>
                </c:pt>
                <c:pt idx="36">
                  <c:v>-53.25714</c:v>
                </c:pt>
                <c:pt idx="37">
                  <c:v>-52.25714</c:v>
                </c:pt>
                <c:pt idx="38">
                  <c:v>-51.085709999999999</c:v>
                </c:pt>
                <c:pt idx="39">
                  <c:v>-49.857140000000001</c:v>
                </c:pt>
                <c:pt idx="40">
                  <c:v>-48.971429999999998</c:v>
                </c:pt>
                <c:pt idx="41">
                  <c:v>-47.971429999999998</c:v>
                </c:pt>
                <c:pt idx="42">
                  <c:v>-46.371429999999997</c:v>
                </c:pt>
                <c:pt idx="43">
                  <c:v>-44.971429999999998</c:v>
                </c:pt>
                <c:pt idx="44">
                  <c:v>-42.25714</c:v>
                </c:pt>
                <c:pt idx="45">
                  <c:v>-45.142859999999999</c:v>
                </c:pt>
                <c:pt idx="46">
                  <c:v>-43.942860000000003</c:v>
                </c:pt>
                <c:pt idx="47">
                  <c:v>-43.571429999999999</c:v>
                </c:pt>
                <c:pt idx="48">
                  <c:v>-42.971429999999998</c:v>
                </c:pt>
                <c:pt idx="49">
                  <c:v>-43.628570000000003</c:v>
                </c:pt>
                <c:pt idx="50">
                  <c:v>-44.028570000000002</c:v>
                </c:pt>
                <c:pt idx="51">
                  <c:v>-45.085709999999999</c:v>
                </c:pt>
                <c:pt idx="52">
                  <c:v>-40.885719999999999</c:v>
                </c:pt>
                <c:pt idx="53">
                  <c:v>-40.771430000000002</c:v>
                </c:pt>
                <c:pt idx="54">
                  <c:v>-40.228569999999998</c:v>
                </c:pt>
                <c:pt idx="55">
                  <c:v>-39.31429</c:v>
                </c:pt>
                <c:pt idx="56">
                  <c:v>-41.485709999999997</c:v>
                </c:pt>
                <c:pt idx="57">
                  <c:v>-40.628570000000003</c:v>
                </c:pt>
                <c:pt idx="58">
                  <c:v>-40.171430000000001</c:v>
                </c:pt>
                <c:pt idx="59">
                  <c:v>-39.771430000000002</c:v>
                </c:pt>
                <c:pt idx="60">
                  <c:v>-39.342860000000002</c:v>
                </c:pt>
                <c:pt idx="61">
                  <c:v>-39.628570000000003</c:v>
                </c:pt>
                <c:pt idx="62">
                  <c:v>-40.114280000000001</c:v>
                </c:pt>
                <c:pt idx="63">
                  <c:v>-36.885719999999999</c:v>
                </c:pt>
                <c:pt idx="64">
                  <c:v>-36.857140000000001</c:v>
                </c:pt>
                <c:pt idx="65">
                  <c:v>-35.428570000000001</c:v>
                </c:pt>
                <c:pt idx="66">
                  <c:v>-38.885719999999999</c:v>
                </c:pt>
                <c:pt idx="67">
                  <c:v>-38.571429999999999</c:v>
                </c:pt>
                <c:pt idx="68">
                  <c:v>-37.942860000000003</c:v>
                </c:pt>
                <c:pt idx="69">
                  <c:v>-37.057139999999997</c:v>
                </c:pt>
                <c:pt idx="70">
                  <c:v>-36.68571</c:v>
                </c:pt>
                <c:pt idx="71">
                  <c:v>-35.942860000000003</c:v>
                </c:pt>
                <c:pt idx="72">
                  <c:v>-35.914290000000001</c:v>
                </c:pt>
                <c:pt idx="73">
                  <c:v>-30.571429999999999</c:v>
                </c:pt>
                <c:pt idx="74">
                  <c:v>-28.542860000000001</c:v>
                </c:pt>
                <c:pt idx="75">
                  <c:v>-27.228570000000001</c:v>
                </c:pt>
                <c:pt idx="76">
                  <c:v>-26.971430000000002</c:v>
                </c:pt>
                <c:pt idx="77">
                  <c:v>-27.88571</c:v>
                </c:pt>
                <c:pt idx="78">
                  <c:v>-28.714279999999999</c:v>
                </c:pt>
                <c:pt idx="79">
                  <c:v>-29.37143</c:v>
                </c:pt>
                <c:pt idx="80">
                  <c:v>-30.285720000000001</c:v>
                </c:pt>
                <c:pt idx="81">
                  <c:v>-31.542860000000001</c:v>
                </c:pt>
                <c:pt idx="82">
                  <c:v>-32.057139999999997</c:v>
                </c:pt>
                <c:pt idx="83">
                  <c:v>-32</c:v>
                </c:pt>
                <c:pt idx="84">
                  <c:v>-30.571429999999999</c:v>
                </c:pt>
                <c:pt idx="85">
                  <c:v>-29.4</c:v>
                </c:pt>
                <c:pt idx="86">
                  <c:v>-30.31429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0B5-A94F-A633-C0CA4F57B53B}"/>
            </c:ext>
          </c:extLst>
        </c:ser>
        <c:ser>
          <c:idx val="23"/>
          <c:order val="23"/>
          <c:tx>
            <c:strRef>
              <c:f>Sheet1!$A$25</c:f>
              <c:strCache>
                <c:ptCount val="1"/>
                <c:pt idx="0">
                  <c:v>Santa Catarina</c:v>
                </c:pt>
              </c:strCache>
            </c:strRef>
          </c:tx>
          <c:spPr>
            <a:ln w="28575" cap="flat">
              <a:solidFill>
                <a:srgbClr val="5698D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Sheet1!$B$25:$CJ$25</c:f>
              <c:numCache>
                <c:formatCode>General</c:formatCode>
                <c:ptCount val="87"/>
                <c:pt idx="0">
                  <c:v>0.57142899999999996</c:v>
                </c:pt>
                <c:pt idx="1">
                  <c:v>-0.91428600000000004</c:v>
                </c:pt>
                <c:pt idx="2">
                  <c:v>-1.2</c:v>
                </c:pt>
                <c:pt idx="3">
                  <c:v>-1.657143</c:v>
                </c:pt>
                <c:pt idx="4">
                  <c:v>-3.8285710000000002</c:v>
                </c:pt>
                <c:pt idx="5">
                  <c:v>-6.7428569999999999</c:v>
                </c:pt>
                <c:pt idx="6">
                  <c:v>-8.7714280000000002</c:v>
                </c:pt>
                <c:pt idx="7">
                  <c:v>-7.2857139999999996</c:v>
                </c:pt>
                <c:pt idx="8">
                  <c:v>-6.1428570000000002</c:v>
                </c:pt>
                <c:pt idx="9">
                  <c:v>-6.4857139999999998</c:v>
                </c:pt>
                <c:pt idx="10">
                  <c:v>-6.2</c:v>
                </c:pt>
                <c:pt idx="11">
                  <c:v>-5.4285709999999998</c:v>
                </c:pt>
                <c:pt idx="12">
                  <c:v>-4.2285709999999996</c:v>
                </c:pt>
                <c:pt idx="13">
                  <c:v>-3.5714290000000002</c:v>
                </c:pt>
                <c:pt idx="14">
                  <c:v>-2.6285720000000001</c:v>
                </c:pt>
                <c:pt idx="15">
                  <c:v>-2.2000000000000002</c:v>
                </c:pt>
                <c:pt idx="16">
                  <c:v>-2.1142859999999999</c:v>
                </c:pt>
                <c:pt idx="17">
                  <c:v>-2.4571429999999999</c:v>
                </c:pt>
                <c:pt idx="18">
                  <c:v>-3.1714289999999998</c:v>
                </c:pt>
                <c:pt idx="19">
                  <c:v>-3.9428570000000001</c:v>
                </c:pt>
                <c:pt idx="20">
                  <c:v>-4.8571429999999998</c:v>
                </c:pt>
                <c:pt idx="21">
                  <c:v>-6.6</c:v>
                </c:pt>
                <c:pt idx="22">
                  <c:v>-10.37143</c:v>
                </c:pt>
                <c:pt idx="23">
                  <c:v>-18.428570000000001</c:v>
                </c:pt>
                <c:pt idx="24">
                  <c:v>-27.342860000000002</c:v>
                </c:pt>
                <c:pt idx="25">
                  <c:v>-36.6</c:v>
                </c:pt>
                <c:pt idx="26">
                  <c:v>-45.514290000000003</c:v>
                </c:pt>
                <c:pt idx="27">
                  <c:v>-54.142859999999999</c:v>
                </c:pt>
                <c:pt idx="28">
                  <c:v>-62.171430000000001</c:v>
                </c:pt>
                <c:pt idx="29">
                  <c:v>-68.428569999999993</c:v>
                </c:pt>
                <c:pt idx="30">
                  <c:v>-69.971429999999998</c:v>
                </c:pt>
                <c:pt idx="31">
                  <c:v>-70.171419999999998</c:v>
                </c:pt>
                <c:pt idx="32">
                  <c:v>-69.400000000000006</c:v>
                </c:pt>
                <c:pt idx="33">
                  <c:v>-68.285709999999995</c:v>
                </c:pt>
                <c:pt idx="34">
                  <c:v>-66.68571</c:v>
                </c:pt>
                <c:pt idx="35">
                  <c:v>-64.942859999999996</c:v>
                </c:pt>
                <c:pt idx="36">
                  <c:v>-63.2</c:v>
                </c:pt>
                <c:pt idx="37">
                  <c:v>-61.771430000000002</c:v>
                </c:pt>
                <c:pt idx="38">
                  <c:v>-60.228569999999998</c:v>
                </c:pt>
                <c:pt idx="39">
                  <c:v>-58.771430000000002</c:v>
                </c:pt>
                <c:pt idx="40">
                  <c:v>-57.885719999999999</c:v>
                </c:pt>
                <c:pt idx="41">
                  <c:v>-56.971429999999998</c:v>
                </c:pt>
                <c:pt idx="42">
                  <c:v>-55.485709999999997</c:v>
                </c:pt>
                <c:pt idx="43">
                  <c:v>-53.74286</c:v>
                </c:pt>
                <c:pt idx="44">
                  <c:v>-51.25714</c:v>
                </c:pt>
                <c:pt idx="45">
                  <c:v>-53.057139999999997</c:v>
                </c:pt>
                <c:pt idx="46">
                  <c:v>-51.857140000000001</c:v>
                </c:pt>
                <c:pt idx="47">
                  <c:v>-52</c:v>
                </c:pt>
                <c:pt idx="48">
                  <c:v>-50.914290000000001</c:v>
                </c:pt>
                <c:pt idx="49">
                  <c:v>-50.771430000000002</c:v>
                </c:pt>
                <c:pt idx="50">
                  <c:v>-50.8</c:v>
                </c:pt>
                <c:pt idx="51">
                  <c:v>-51.542859999999997</c:v>
                </c:pt>
                <c:pt idx="52">
                  <c:v>-48.4</c:v>
                </c:pt>
                <c:pt idx="53">
                  <c:v>-48.4</c:v>
                </c:pt>
                <c:pt idx="54">
                  <c:v>-47.714289999999998</c:v>
                </c:pt>
                <c:pt idx="55">
                  <c:v>-47.428570000000001</c:v>
                </c:pt>
                <c:pt idx="56">
                  <c:v>-49.028570000000002</c:v>
                </c:pt>
                <c:pt idx="57">
                  <c:v>-48.6</c:v>
                </c:pt>
                <c:pt idx="58">
                  <c:v>-48.228569999999998</c:v>
                </c:pt>
                <c:pt idx="59">
                  <c:v>-47.828569999999999</c:v>
                </c:pt>
                <c:pt idx="60">
                  <c:v>-47.114280000000001</c:v>
                </c:pt>
                <c:pt idx="61">
                  <c:v>-46.114280000000001</c:v>
                </c:pt>
                <c:pt idx="62">
                  <c:v>-46.371429999999997</c:v>
                </c:pt>
                <c:pt idx="63">
                  <c:v>-44.285710000000002</c:v>
                </c:pt>
                <c:pt idx="64">
                  <c:v>-44.114280000000001</c:v>
                </c:pt>
                <c:pt idx="65">
                  <c:v>-43.057139999999997</c:v>
                </c:pt>
                <c:pt idx="66">
                  <c:v>-45.714289999999998</c:v>
                </c:pt>
                <c:pt idx="67">
                  <c:v>-45.485709999999997</c:v>
                </c:pt>
                <c:pt idx="68">
                  <c:v>-45.371429999999997</c:v>
                </c:pt>
                <c:pt idx="69">
                  <c:v>-44.542859999999997</c:v>
                </c:pt>
                <c:pt idx="70">
                  <c:v>-44.028570000000002</c:v>
                </c:pt>
                <c:pt idx="71">
                  <c:v>-43.914290000000001</c:v>
                </c:pt>
                <c:pt idx="72">
                  <c:v>-43.68571</c:v>
                </c:pt>
                <c:pt idx="73">
                  <c:v>-39.542859999999997</c:v>
                </c:pt>
                <c:pt idx="74">
                  <c:v>-37.857140000000001</c:v>
                </c:pt>
                <c:pt idx="75">
                  <c:v>-36.828569999999999</c:v>
                </c:pt>
                <c:pt idx="76">
                  <c:v>-36.457140000000003</c:v>
                </c:pt>
                <c:pt idx="77">
                  <c:v>-36.171430000000001</c:v>
                </c:pt>
                <c:pt idx="78">
                  <c:v>-36.428570000000001</c:v>
                </c:pt>
                <c:pt idx="79">
                  <c:v>-37.285710000000002</c:v>
                </c:pt>
                <c:pt idx="80">
                  <c:v>-38.057139999999997</c:v>
                </c:pt>
                <c:pt idx="81">
                  <c:v>-39.142859999999999</c:v>
                </c:pt>
                <c:pt idx="82">
                  <c:v>-39.542859999999997</c:v>
                </c:pt>
                <c:pt idx="83">
                  <c:v>-39.714289999999998</c:v>
                </c:pt>
                <c:pt idx="84">
                  <c:v>-39.799999999999997</c:v>
                </c:pt>
                <c:pt idx="85">
                  <c:v>-39.114280000000001</c:v>
                </c:pt>
                <c:pt idx="86">
                  <c:v>-38.771430000000002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0B5-A94F-A633-C0CA4F57B53B}"/>
            </c:ext>
          </c:extLst>
        </c:ser>
        <c:ser>
          <c:idx val="24"/>
          <c:order val="24"/>
          <c:tx>
            <c:strRef>
              <c:f>Sheet1!$A$26</c:f>
              <c:strCache>
                <c:ptCount val="1"/>
                <c:pt idx="0">
                  <c:v>Sergipe</c:v>
                </c:pt>
              </c:strCache>
            </c:strRef>
          </c:tx>
          <c:spPr>
            <a:ln w="28575" cap="flat">
              <a:solidFill>
                <a:srgbClr val="6DAC4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Sheet1!$B$26:$CJ$26</c:f>
              <c:numCache>
                <c:formatCode>General</c:formatCode>
                <c:ptCount val="87"/>
                <c:pt idx="0">
                  <c:v>-6.0571429999999999</c:v>
                </c:pt>
                <c:pt idx="1">
                  <c:v>-8.2857140000000005</c:v>
                </c:pt>
                <c:pt idx="2">
                  <c:v>-9.2285719999999998</c:v>
                </c:pt>
                <c:pt idx="3">
                  <c:v>-10.514290000000001</c:v>
                </c:pt>
                <c:pt idx="4">
                  <c:v>-11.914289999999999</c:v>
                </c:pt>
                <c:pt idx="5">
                  <c:v>-12.65714</c:v>
                </c:pt>
                <c:pt idx="6">
                  <c:v>-11.25714</c:v>
                </c:pt>
                <c:pt idx="7">
                  <c:v>-8.0571429999999999</c:v>
                </c:pt>
                <c:pt idx="8">
                  <c:v>-5.4857139999999998</c:v>
                </c:pt>
                <c:pt idx="9">
                  <c:v>-4.8571429999999998</c:v>
                </c:pt>
                <c:pt idx="10">
                  <c:v>-4.0571429999999999</c:v>
                </c:pt>
                <c:pt idx="11">
                  <c:v>-2.9714290000000001</c:v>
                </c:pt>
                <c:pt idx="12">
                  <c:v>-1.8285709999999999</c:v>
                </c:pt>
                <c:pt idx="13">
                  <c:v>-1.8</c:v>
                </c:pt>
                <c:pt idx="14">
                  <c:v>-1.8285709999999999</c:v>
                </c:pt>
                <c:pt idx="15">
                  <c:v>-2.2571430000000001</c:v>
                </c:pt>
                <c:pt idx="16">
                  <c:v>-2.4</c:v>
                </c:pt>
                <c:pt idx="17">
                  <c:v>-2.6857139999999999</c:v>
                </c:pt>
                <c:pt idx="18">
                  <c:v>-3.3714279999999999</c:v>
                </c:pt>
                <c:pt idx="19">
                  <c:v>-4.8857140000000001</c:v>
                </c:pt>
                <c:pt idx="20">
                  <c:v>-6.2</c:v>
                </c:pt>
                <c:pt idx="21">
                  <c:v>-10.485709999999999</c:v>
                </c:pt>
                <c:pt idx="22">
                  <c:v>-12.542859999999999</c:v>
                </c:pt>
                <c:pt idx="23">
                  <c:v>-15.74286</c:v>
                </c:pt>
                <c:pt idx="24">
                  <c:v>-19.600000000000001</c:v>
                </c:pt>
                <c:pt idx="25">
                  <c:v>-24.828569999999999</c:v>
                </c:pt>
                <c:pt idx="26">
                  <c:v>-30.88571</c:v>
                </c:pt>
                <c:pt idx="27">
                  <c:v>-37.114280000000001</c:v>
                </c:pt>
                <c:pt idx="28">
                  <c:v>-40.942860000000003</c:v>
                </c:pt>
                <c:pt idx="29">
                  <c:v>-46.571429999999999</c:v>
                </c:pt>
                <c:pt idx="30">
                  <c:v>-51.885719999999999</c:v>
                </c:pt>
                <c:pt idx="31">
                  <c:v>-55.4</c:v>
                </c:pt>
                <c:pt idx="32">
                  <c:v>-57.085709999999999</c:v>
                </c:pt>
                <c:pt idx="33">
                  <c:v>-58.457140000000003</c:v>
                </c:pt>
                <c:pt idx="34">
                  <c:v>-57.714289999999998</c:v>
                </c:pt>
                <c:pt idx="35">
                  <c:v>-56.31429</c:v>
                </c:pt>
                <c:pt idx="36">
                  <c:v>-54.857140000000001</c:v>
                </c:pt>
                <c:pt idx="37">
                  <c:v>-52.885719999999999</c:v>
                </c:pt>
                <c:pt idx="38">
                  <c:v>-51.971429999999998</c:v>
                </c:pt>
                <c:pt idx="39">
                  <c:v>-51.2</c:v>
                </c:pt>
                <c:pt idx="40">
                  <c:v>-49.6</c:v>
                </c:pt>
                <c:pt idx="41">
                  <c:v>-49.142859999999999</c:v>
                </c:pt>
                <c:pt idx="42">
                  <c:v>-48.571429999999999</c:v>
                </c:pt>
                <c:pt idx="43">
                  <c:v>-47.885719999999999</c:v>
                </c:pt>
                <c:pt idx="44">
                  <c:v>-46.714289999999998</c:v>
                </c:pt>
                <c:pt idx="45">
                  <c:v>-50.057139999999997</c:v>
                </c:pt>
                <c:pt idx="46">
                  <c:v>-49.714289999999998</c:v>
                </c:pt>
                <c:pt idx="47">
                  <c:v>-49.485709999999997</c:v>
                </c:pt>
                <c:pt idx="48">
                  <c:v>-49.428570000000001</c:v>
                </c:pt>
                <c:pt idx="49">
                  <c:v>-49.714289999999998</c:v>
                </c:pt>
                <c:pt idx="50">
                  <c:v>-50.142859999999999</c:v>
                </c:pt>
                <c:pt idx="51">
                  <c:v>-51.114280000000001</c:v>
                </c:pt>
                <c:pt idx="52">
                  <c:v>-47.514290000000003</c:v>
                </c:pt>
                <c:pt idx="53">
                  <c:v>-47.942860000000003</c:v>
                </c:pt>
                <c:pt idx="54">
                  <c:v>-48.371429999999997</c:v>
                </c:pt>
                <c:pt idx="55">
                  <c:v>-47.942860000000003</c:v>
                </c:pt>
                <c:pt idx="56">
                  <c:v>-50.285710000000002</c:v>
                </c:pt>
                <c:pt idx="57">
                  <c:v>-49.942860000000003</c:v>
                </c:pt>
                <c:pt idx="58">
                  <c:v>-50.971429999999998</c:v>
                </c:pt>
                <c:pt idx="59">
                  <c:v>-51.285710000000002</c:v>
                </c:pt>
                <c:pt idx="60">
                  <c:v>-50.828569999999999</c:v>
                </c:pt>
                <c:pt idx="61">
                  <c:v>-50.342860000000002</c:v>
                </c:pt>
                <c:pt idx="62">
                  <c:v>-50.342860000000002</c:v>
                </c:pt>
                <c:pt idx="63">
                  <c:v>-47.6</c:v>
                </c:pt>
                <c:pt idx="64">
                  <c:v>-47.4</c:v>
                </c:pt>
                <c:pt idx="65">
                  <c:v>-44.914290000000001</c:v>
                </c:pt>
                <c:pt idx="66">
                  <c:v>-47.171430000000001</c:v>
                </c:pt>
                <c:pt idx="67">
                  <c:v>-46.8</c:v>
                </c:pt>
                <c:pt idx="68">
                  <c:v>-46.714289999999998</c:v>
                </c:pt>
                <c:pt idx="69">
                  <c:v>-46.4</c:v>
                </c:pt>
                <c:pt idx="70">
                  <c:v>-45.942860000000003</c:v>
                </c:pt>
                <c:pt idx="71">
                  <c:v>-45.68571</c:v>
                </c:pt>
                <c:pt idx="72">
                  <c:v>-46.74286</c:v>
                </c:pt>
                <c:pt idx="73">
                  <c:v>-43.114280000000001</c:v>
                </c:pt>
                <c:pt idx="74">
                  <c:v>-43.028570000000002</c:v>
                </c:pt>
                <c:pt idx="75">
                  <c:v>-42.228569999999998</c:v>
                </c:pt>
                <c:pt idx="76">
                  <c:v>-42.31429</c:v>
                </c:pt>
                <c:pt idx="77">
                  <c:v>-42.971429999999998</c:v>
                </c:pt>
                <c:pt idx="78">
                  <c:v>-43.8</c:v>
                </c:pt>
                <c:pt idx="79">
                  <c:v>-44</c:v>
                </c:pt>
                <c:pt idx="80">
                  <c:v>-44.857140000000001</c:v>
                </c:pt>
                <c:pt idx="81">
                  <c:v>-45.085709999999999</c:v>
                </c:pt>
                <c:pt idx="82">
                  <c:v>-45.914290000000001</c:v>
                </c:pt>
                <c:pt idx="83">
                  <c:v>-46.457140000000003</c:v>
                </c:pt>
                <c:pt idx="84">
                  <c:v>-47.4</c:v>
                </c:pt>
                <c:pt idx="85">
                  <c:v>-47.771430000000002</c:v>
                </c:pt>
                <c:pt idx="86">
                  <c:v>-47.4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0B5-A94F-A633-C0CA4F57B53B}"/>
            </c:ext>
          </c:extLst>
        </c:ser>
        <c:ser>
          <c:idx val="25"/>
          <c:order val="25"/>
          <c:tx>
            <c:strRef>
              <c:f>Sheet1!$A$27</c:f>
              <c:strCache>
                <c:ptCount val="1"/>
                <c:pt idx="0">
                  <c:v>São Paulo</c:v>
                </c:pt>
              </c:strCache>
            </c:strRef>
          </c:tx>
          <c:spPr>
            <a:ln w="28575" cap="flat">
              <a:solidFill>
                <a:srgbClr val="3F6EC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Sheet1!$B$27:$CJ$27</c:f>
              <c:numCache>
                <c:formatCode>General</c:formatCode>
                <c:ptCount val="87"/>
                <c:pt idx="0">
                  <c:v>-0.94285699999999995</c:v>
                </c:pt>
                <c:pt idx="1">
                  <c:v>-3.6285720000000001</c:v>
                </c:pt>
                <c:pt idx="2">
                  <c:v>-4.8285710000000002</c:v>
                </c:pt>
                <c:pt idx="3">
                  <c:v>-5.8</c:v>
                </c:pt>
                <c:pt idx="4">
                  <c:v>-6.2285709999999996</c:v>
                </c:pt>
                <c:pt idx="5">
                  <c:v>-8.6285720000000001</c:v>
                </c:pt>
                <c:pt idx="6">
                  <c:v>-7.6857139999999999</c:v>
                </c:pt>
                <c:pt idx="7">
                  <c:v>-4.2</c:v>
                </c:pt>
                <c:pt idx="8">
                  <c:v>-1.285714</c:v>
                </c:pt>
                <c:pt idx="9">
                  <c:v>-8.5713999999999999E-2</c:v>
                </c:pt>
                <c:pt idx="10">
                  <c:v>1.657143</c:v>
                </c:pt>
                <c:pt idx="11">
                  <c:v>3.2285710000000001</c:v>
                </c:pt>
                <c:pt idx="12">
                  <c:v>4.9714280000000004</c:v>
                </c:pt>
                <c:pt idx="13">
                  <c:v>6</c:v>
                </c:pt>
                <c:pt idx="14">
                  <c:v>6.8857140000000001</c:v>
                </c:pt>
                <c:pt idx="15">
                  <c:v>7.2285709999999996</c:v>
                </c:pt>
                <c:pt idx="16">
                  <c:v>7.1714289999999998</c:v>
                </c:pt>
                <c:pt idx="17">
                  <c:v>6.4857139999999998</c:v>
                </c:pt>
                <c:pt idx="18">
                  <c:v>5.5428569999999997</c:v>
                </c:pt>
                <c:pt idx="19">
                  <c:v>4.8285710000000002</c:v>
                </c:pt>
                <c:pt idx="20">
                  <c:v>3.3714279999999999</c:v>
                </c:pt>
                <c:pt idx="21">
                  <c:v>1</c:v>
                </c:pt>
                <c:pt idx="22">
                  <c:v>-1.7714289999999999</c:v>
                </c:pt>
                <c:pt idx="23">
                  <c:v>-5.6</c:v>
                </c:pt>
                <c:pt idx="24">
                  <c:v>-10.37143</c:v>
                </c:pt>
                <c:pt idx="25">
                  <c:v>-16.657139999999998</c:v>
                </c:pt>
                <c:pt idx="26">
                  <c:v>-24.171430000000001</c:v>
                </c:pt>
                <c:pt idx="27">
                  <c:v>-30.31429</c:v>
                </c:pt>
                <c:pt idx="28">
                  <c:v>-36.428570000000001</c:v>
                </c:pt>
                <c:pt idx="29">
                  <c:v>-42.057139999999997</c:v>
                </c:pt>
                <c:pt idx="30">
                  <c:v>-46.714289999999998</c:v>
                </c:pt>
                <c:pt idx="31">
                  <c:v>-50.142859999999999</c:v>
                </c:pt>
                <c:pt idx="32">
                  <c:v>-51.628570000000003</c:v>
                </c:pt>
                <c:pt idx="33">
                  <c:v>-52.285710000000002</c:v>
                </c:pt>
                <c:pt idx="34">
                  <c:v>-52.657139999999998</c:v>
                </c:pt>
                <c:pt idx="35">
                  <c:v>-51.714289999999998</c:v>
                </c:pt>
                <c:pt idx="36">
                  <c:v>-50.68571</c:v>
                </c:pt>
                <c:pt idx="37">
                  <c:v>-49.885719999999999</c:v>
                </c:pt>
                <c:pt idx="38">
                  <c:v>-49.171430000000001</c:v>
                </c:pt>
                <c:pt idx="39">
                  <c:v>-48.2</c:v>
                </c:pt>
                <c:pt idx="40">
                  <c:v>-46.914290000000001</c:v>
                </c:pt>
                <c:pt idx="41">
                  <c:v>-45.942860000000003</c:v>
                </c:pt>
                <c:pt idx="42">
                  <c:v>-45.142859999999999</c:v>
                </c:pt>
                <c:pt idx="43">
                  <c:v>-44.371429999999997</c:v>
                </c:pt>
                <c:pt idx="44">
                  <c:v>-42.6</c:v>
                </c:pt>
                <c:pt idx="45">
                  <c:v>-44.828569999999999</c:v>
                </c:pt>
                <c:pt idx="46">
                  <c:v>-44.6</c:v>
                </c:pt>
                <c:pt idx="47">
                  <c:v>-44.485709999999997</c:v>
                </c:pt>
                <c:pt idx="48">
                  <c:v>-44.74286</c:v>
                </c:pt>
                <c:pt idx="49">
                  <c:v>-45.31429</c:v>
                </c:pt>
                <c:pt idx="50">
                  <c:v>-45.657139999999998</c:v>
                </c:pt>
                <c:pt idx="51">
                  <c:v>-46.828569999999999</c:v>
                </c:pt>
                <c:pt idx="52">
                  <c:v>-44.085709999999999</c:v>
                </c:pt>
                <c:pt idx="53">
                  <c:v>-44.114280000000001</c:v>
                </c:pt>
                <c:pt idx="54">
                  <c:v>-43.971429999999998</c:v>
                </c:pt>
                <c:pt idx="55">
                  <c:v>-43.74286</c:v>
                </c:pt>
                <c:pt idx="56">
                  <c:v>-45.457140000000003</c:v>
                </c:pt>
                <c:pt idx="57">
                  <c:v>-45.228569999999998</c:v>
                </c:pt>
                <c:pt idx="58">
                  <c:v>-45.085709999999999</c:v>
                </c:pt>
                <c:pt idx="59">
                  <c:v>-45</c:v>
                </c:pt>
                <c:pt idx="60">
                  <c:v>-44.628570000000003</c:v>
                </c:pt>
                <c:pt idx="61">
                  <c:v>-44.342860000000002</c:v>
                </c:pt>
                <c:pt idx="62">
                  <c:v>-44.25714</c:v>
                </c:pt>
                <c:pt idx="63">
                  <c:v>-41.914290000000001</c:v>
                </c:pt>
                <c:pt idx="64">
                  <c:v>-41.74286</c:v>
                </c:pt>
                <c:pt idx="65">
                  <c:v>-40.68571</c:v>
                </c:pt>
                <c:pt idx="66">
                  <c:v>-42.771430000000002</c:v>
                </c:pt>
                <c:pt idx="67">
                  <c:v>-42.857140000000001</c:v>
                </c:pt>
                <c:pt idx="68">
                  <c:v>-42.914290000000001</c:v>
                </c:pt>
                <c:pt idx="69">
                  <c:v>-42.542859999999997</c:v>
                </c:pt>
                <c:pt idx="70">
                  <c:v>-42.114280000000001</c:v>
                </c:pt>
                <c:pt idx="71">
                  <c:v>-41.942860000000003</c:v>
                </c:pt>
                <c:pt idx="72">
                  <c:v>-42.4</c:v>
                </c:pt>
                <c:pt idx="73">
                  <c:v>-39.142859999999999</c:v>
                </c:pt>
                <c:pt idx="74">
                  <c:v>-37.74286</c:v>
                </c:pt>
                <c:pt idx="75">
                  <c:v>-36.457140000000003</c:v>
                </c:pt>
                <c:pt idx="76">
                  <c:v>-36.371429999999997</c:v>
                </c:pt>
                <c:pt idx="77">
                  <c:v>-36.342860000000002</c:v>
                </c:pt>
                <c:pt idx="78">
                  <c:v>-36.428570000000001</c:v>
                </c:pt>
                <c:pt idx="79">
                  <c:v>-37</c:v>
                </c:pt>
                <c:pt idx="80">
                  <c:v>-37.828569999999999</c:v>
                </c:pt>
                <c:pt idx="81">
                  <c:v>-38.628570000000003</c:v>
                </c:pt>
                <c:pt idx="82">
                  <c:v>-39.457140000000003</c:v>
                </c:pt>
                <c:pt idx="83">
                  <c:v>-39.485709999999997</c:v>
                </c:pt>
                <c:pt idx="84">
                  <c:v>-39.457140000000003</c:v>
                </c:pt>
                <c:pt idx="85">
                  <c:v>-39.200000000000003</c:v>
                </c:pt>
                <c:pt idx="86">
                  <c:v>-38.714289999999998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0B5-A94F-A633-C0CA4F57B53B}"/>
            </c:ext>
          </c:extLst>
        </c:ser>
        <c:ser>
          <c:idx val="26"/>
          <c:order val="26"/>
          <c:tx>
            <c:strRef>
              <c:f>Sheet1!$A$28</c:f>
              <c:strCache>
                <c:ptCount val="1"/>
                <c:pt idx="0">
                  <c:v>Tocantins</c:v>
                </c:pt>
              </c:strCache>
            </c:strRef>
          </c:tx>
          <c:spPr>
            <a:ln w="28575" cap="flat">
              <a:solidFill>
                <a:srgbClr val="EC792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Sheet1!$B$28:$CJ$28</c:f>
              <c:numCache>
                <c:formatCode>General</c:formatCode>
                <c:ptCount val="87"/>
                <c:pt idx="0">
                  <c:v>4.9714280000000004</c:v>
                </c:pt>
                <c:pt idx="1">
                  <c:v>5.0285719999999996</c:v>
                </c:pt>
                <c:pt idx="2">
                  <c:v>4.4857139999999998</c:v>
                </c:pt>
                <c:pt idx="3">
                  <c:v>3.1142859999999999</c:v>
                </c:pt>
                <c:pt idx="4">
                  <c:v>0.37142900000000001</c:v>
                </c:pt>
                <c:pt idx="5">
                  <c:v>-1</c:v>
                </c:pt>
                <c:pt idx="6">
                  <c:v>-2.5142859999999998</c:v>
                </c:pt>
                <c:pt idx="7">
                  <c:v>-1.485714</c:v>
                </c:pt>
                <c:pt idx="8">
                  <c:v>-1.342857</c:v>
                </c:pt>
                <c:pt idx="9">
                  <c:v>-0.57142899999999996</c:v>
                </c:pt>
                <c:pt idx="10">
                  <c:v>0.34285700000000002</c:v>
                </c:pt>
                <c:pt idx="11">
                  <c:v>1.8</c:v>
                </c:pt>
                <c:pt idx="12">
                  <c:v>2.285714</c:v>
                </c:pt>
                <c:pt idx="13">
                  <c:v>2.9714290000000001</c:v>
                </c:pt>
                <c:pt idx="14">
                  <c:v>3.0857139999999998</c:v>
                </c:pt>
                <c:pt idx="15">
                  <c:v>3.714286</c:v>
                </c:pt>
                <c:pt idx="16">
                  <c:v>3.9142860000000002</c:v>
                </c:pt>
                <c:pt idx="17">
                  <c:v>4.0285719999999996</c:v>
                </c:pt>
                <c:pt idx="18">
                  <c:v>3.4857140000000002</c:v>
                </c:pt>
                <c:pt idx="19">
                  <c:v>2.8857140000000001</c:v>
                </c:pt>
                <c:pt idx="20">
                  <c:v>2.1142859999999999</c:v>
                </c:pt>
                <c:pt idx="21">
                  <c:v>1.6857139999999999</c:v>
                </c:pt>
                <c:pt idx="22">
                  <c:v>-0.2</c:v>
                </c:pt>
                <c:pt idx="23">
                  <c:v>-4.7714290000000004</c:v>
                </c:pt>
                <c:pt idx="24">
                  <c:v>-9.4571430000000003</c:v>
                </c:pt>
                <c:pt idx="25">
                  <c:v>-15.25714</c:v>
                </c:pt>
                <c:pt idx="26">
                  <c:v>-22</c:v>
                </c:pt>
                <c:pt idx="27">
                  <c:v>-27.657139999999998</c:v>
                </c:pt>
                <c:pt idx="28">
                  <c:v>-34.228569999999998</c:v>
                </c:pt>
                <c:pt idx="29">
                  <c:v>-40.25714</c:v>
                </c:pt>
                <c:pt idx="30">
                  <c:v>-43.428570000000001</c:v>
                </c:pt>
                <c:pt idx="31">
                  <c:v>-46.114280000000001</c:v>
                </c:pt>
                <c:pt idx="32">
                  <c:v>-47.457140000000003</c:v>
                </c:pt>
                <c:pt idx="33">
                  <c:v>-46.857140000000001</c:v>
                </c:pt>
                <c:pt idx="34">
                  <c:v>-46.142859999999999</c:v>
                </c:pt>
                <c:pt idx="35">
                  <c:v>-43.74286</c:v>
                </c:pt>
                <c:pt idx="36">
                  <c:v>-41.285710000000002</c:v>
                </c:pt>
                <c:pt idx="37">
                  <c:v>-38.971429999999998</c:v>
                </c:pt>
                <c:pt idx="38">
                  <c:v>-37</c:v>
                </c:pt>
                <c:pt idx="39">
                  <c:v>-35.114280000000001</c:v>
                </c:pt>
                <c:pt idx="40">
                  <c:v>-34.171430000000001</c:v>
                </c:pt>
                <c:pt idx="41">
                  <c:v>-33.200000000000003</c:v>
                </c:pt>
                <c:pt idx="42">
                  <c:v>-32.4</c:v>
                </c:pt>
                <c:pt idx="43">
                  <c:v>-31.857140000000001</c:v>
                </c:pt>
                <c:pt idx="44">
                  <c:v>-30.914290000000001</c:v>
                </c:pt>
                <c:pt idx="45">
                  <c:v>-34.142859999999999</c:v>
                </c:pt>
                <c:pt idx="46">
                  <c:v>-34.74286</c:v>
                </c:pt>
                <c:pt idx="47">
                  <c:v>-34.971429999999998</c:v>
                </c:pt>
                <c:pt idx="48">
                  <c:v>-35.028570000000002</c:v>
                </c:pt>
                <c:pt idx="49">
                  <c:v>-35.971429999999998</c:v>
                </c:pt>
                <c:pt idx="50">
                  <c:v>-36.4</c:v>
                </c:pt>
                <c:pt idx="51">
                  <c:v>-36.971429999999998</c:v>
                </c:pt>
                <c:pt idx="52">
                  <c:v>-33.771430000000002</c:v>
                </c:pt>
                <c:pt idx="53">
                  <c:v>-33.114280000000001</c:v>
                </c:pt>
                <c:pt idx="54">
                  <c:v>-32.6</c:v>
                </c:pt>
                <c:pt idx="55">
                  <c:v>-32.4</c:v>
                </c:pt>
                <c:pt idx="56">
                  <c:v>-34.628570000000003</c:v>
                </c:pt>
                <c:pt idx="57">
                  <c:v>-34.085709999999999</c:v>
                </c:pt>
                <c:pt idx="58">
                  <c:v>-34.285710000000002</c:v>
                </c:pt>
                <c:pt idx="59">
                  <c:v>-33.714289999999998</c:v>
                </c:pt>
                <c:pt idx="60">
                  <c:v>-33.31429</c:v>
                </c:pt>
                <c:pt idx="61">
                  <c:v>-32.942860000000003</c:v>
                </c:pt>
                <c:pt idx="62">
                  <c:v>-32.657139999999998</c:v>
                </c:pt>
                <c:pt idx="63">
                  <c:v>-29.4</c:v>
                </c:pt>
                <c:pt idx="64">
                  <c:v>-29.142859999999999</c:v>
                </c:pt>
                <c:pt idx="65">
                  <c:v>-27.8</c:v>
                </c:pt>
                <c:pt idx="66">
                  <c:v>-30.68571</c:v>
                </c:pt>
                <c:pt idx="67">
                  <c:v>-30.74286</c:v>
                </c:pt>
                <c:pt idx="68">
                  <c:v>-31.25714</c:v>
                </c:pt>
                <c:pt idx="69">
                  <c:v>-31</c:v>
                </c:pt>
                <c:pt idx="70">
                  <c:v>-30.542860000000001</c:v>
                </c:pt>
                <c:pt idx="71">
                  <c:v>-30.142859999999999</c:v>
                </c:pt>
                <c:pt idx="72">
                  <c:v>-30.457139999999999</c:v>
                </c:pt>
                <c:pt idx="73">
                  <c:v>-26.828569999999999</c:v>
                </c:pt>
                <c:pt idx="74">
                  <c:v>-26.11429</c:v>
                </c:pt>
                <c:pt idx="75">
                  <c:v>-25.2</c:v>
                </c:pt>
                <c:pt idx="76">
                  <c:v>-25.285720000000001</c:v>
                </c:pt>
                <c:pt idx="77">
                  <c:v>-25.62857</c:v>
                </c:pt>
                <c:pt idx="78">
                  <c:v>-26.25714</c:v>
                </c:pt>
                <c:pt idx="79">
                  <c:v>-27.028569999999998</c:v>
                </c:pt>
                <c:pt idx="80">
                  <c:v>-27.657139999999998</c:v>
                </c:pt>
                <c:pt idx="81">
                  <c:v>-28.74286</c:v>
                </c:pt>
                <c:pt idx="82">
                  <c:v>-30.714279999999999</c:v>
                </c:pt>
                <c:pt idx="83">
                  <c:v>-32.142859999999999</c:v>
                </c:pt>
                <c:pt idx="84">
                  <c:v>-32.914290000000001</c:v>
                </c:pt>
                <c:pt idx="85">
                  <c:v>-34.342860000000002</c:v>
                </c:pt>
                <c:pt idx="86">
                  <c:v>-34.485709999999997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0B5-A94F-A633-C0CA4F57B53B}"/>
            </c:ext>
          </c:extLst>
        </c:ser>
        <c:ser>
          <c:idx val="27"/>
          <c:order val="27"/>
          <c:tx>
            <c:strRef>
              <c:f>Sheet1!$A$29</c:f>
              <c:strCache>
                <c:ptCount val="1"/>
                <c:pt idx="0">
                  <c:v>Nacional</c:v>
                </c:pt>
              </c:strCache>
            </c:strRef>
          </c:tx>
          <c:spPr>
            <a:ln w="76200" cap="flat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Sheet1!$B$29:$CJ$29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10B5-A94F-A633-C0CA4F57B53B}"/>
            </c:ext>
          </c:extLst>
        </c:ser>
        <c:ser>
          <c:idx val="28"/>
          <c:order val="28"/>
          <c:tx>
            <c:strRef>
              <c:f>Sheet1!$A$30</c:f>
              <c:strCache>
                <c:ptCount val="1"/>
                <c:pt idx="0">
                  <c:v>Nacional</c:v>
                </c:pt>
              </c:strCache>
            </c:strRef>
          </c:tx>
          <c:spPr>
            <a:ln w="76200" cap="flat">
              <a:solidFill>
                <a:srgbClr val="38572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Sheet1!$B$30:$CJ$30</c:f>
              <c:numCache>
                <c:formatCode>General</c:formatCode>
                <c:ptCount val="87"/>
                <c:pt idx="0">
                  <c:v>-0.15596199999999999</c:v>
                </c:pt>
                <c:pt idx="1">
                  <c:v>-2.6076299999999999</c:v>
                </c:pt>
                <c:pt idx="2">
                  <c:v>-3.7168950000000001</c:v>
                </c:pt>
                <c:pt idx="3">
                  <c:v>-4.9575990000000001</c:v>
                </c:pt>
                <c:pt idx="4">
                  <c:v>-6.1038709999999998</c:v>
                </c:pt>
                <c:pt idx="5">
                  <c:v>-8.7045510000000004</c:v>
                </c:pt>
                <c:pt idx="6">
                  <c:v>-7.8654219999999997</c:v>
                </c:pt>
                <c:pt idx="7">
                  <c:v>-4.9409869999999998</c:v>
                </c:pt>
                <c:pt idx="8">
                  <c:v>-2.4712890000000001</c:v>
                </c:pt>
                <c:pt idx="9">
                  <c:v>-1.4679469999999999</c:v>
                </c:pt>
                <c:pt idx="10">
                  <c:v>-0.292516</c:v>
                </c:pt>
                <c:pt idx="11">
                  <c:v>0.77979500000000002</c:v>
                </c:pt>
                <c:pt idx="12">
                  <c:v>2.3253379999999999</c:v>
                </c:pt>
                <c:pt idx="13">
                  <c:v>3.0754419999999998</c:v>
                </c:pt>
                <c:pt idx="14">
                  <c:v>3.697276</c:v>
                </c:pt>
                <c:pt idx="15">
                  <c:v>3.9292630000000002</c:v>
                </c:pt>
                <c:pt idx="16">
                  <c:v>3.6916009999999999</c:v>
                </c:pt>
                <c:pt idx="17">
                  <c:v>3.3597290000000002</c:v>
                </c:pt>
                <c:pt idx="18">
                  <c:v>2.7012040000000002</c:v>
                </c:pt>
                <c:pt idx="19">
                  <c:v>1.6927490000000001</c:v>
                </c:pt>
                <c:pt idx="20">
                  <c:v>0.62888599999999995</c:v>
                </c:pt>
                <c:pt idx="21">
                  <c:v>-1.238877</c:v>
                </c:pt>
                <c:pt idx="22">
                  <c:v>-3.8369810000000002</c:v>
                </c:pt>
                <c:pt idx="23">
                  <c:v>-7.5645049999999996</c:v>
                </c:pt>
                <c:pt idx="24">
                  <c:v>-12.20149</c:v>
                </c:pt>
                <c:pt idx="25">
                  <c:v>-18.24579</c:v>
                </c:pt>
                <c:pt idx="26">
                  <c:v>-25.194690000000001</c:v>
                </c:pt>
                <c:pt idx="27">
                  <c:v>-31.844539999999999</c:v>
                </c:pt>
                <c:pt idx="28">
                  <c:v>-38.418379999999999</c:v>
                </c:pt>
                <c:pt idx="29">
                  <c:v>-44.121209999999998</c:v>
                </c:pt>
                <c:pt idx="30">
                  <c:v>-48.411299999999997</c:v>
                </c:pt>
                <c:pt idx="31">
                  <c:v>-51.641930000000002</c:v>
                </c:pt>
                <c:pt idx="32">
                  <c:v>-52.802199999999999</c:v>
                </c:pt>
                <c:pt idx="33">
                  <c:v>-52.753399999999999</c:v>
                </c:pt>
                <c:pt idx="34">
                  <c:v>-52.533279999999998</c:v>
                </c:pt>
                <c:pt idx="35">
                  <c:v>-51.337600000000002</c:v>
                </c:pt>
                <c:pt idx="36">
                  <c:v>-49.956299999999999</c:v>
                </c:pt>
                <c:pt idx="37">
                  <c:v>-48.835929999999998</c:v>
                </c:pt>
                <c:pt idx="38">
                  <c:v>-47.8367</c:v>
                </c:pt>
                <c:pt idx="39">
                  <c:v>-46.792140000000003</c:v>
                </c:pt>
                <c:pt idx="40">
                  <c:v>-45.981830000000002</c:v>
                </c:pt>
                <c:pt idx="41">
                  <c:v>-45.06776</c:v>
                </c:pt>
                <c:pt idx="42">
                  <c:v>-44.084099999999999</c:v>
                </c:pt>
                <c:pt idx="43">
                  <c:v>-43.256520000000002</c:v>
                </c:pt>
                <c:pt idx="44">
                  <c:v>-41.717959999999998</c:v>
                </c:pt>
                <c:pt idx="45">
                  <c:v>-44.397219999999997</c:v>
                </c:pt>
                <c:pt idx="46">
                  <c:v>-44.154899999999998</c:v>
                </c:pt>
                <c:pt idx="47">
                  <c:v>-44.083390000000001</c:v>
                </c:pt>
                <c:pt idx="48">
                  <c:v>-44.111980000000003</c:v>
                </c:pt>
                <c:pt idx="49">
                  <c:v>-44.705300000000001</c:v>
                </c:pt>
                <c:pt idx="50">
                  <c:v>-45.081800000000001</c:v>
                </c:pt>
                <c:pt idx="51">
                  <c:v>-46.098739999999999</c:v>
                </c:pt>
                <c:pt idx="52">
                  <c:v>-42.932899999999997</c:v>
                </c:pt>
                <c:pt idx="53">
                  <c:v>-42.935020000000002</c:v>
                </c:pt>
                <c:pt idx="54">
                  <c:v>-42.849319999999999</c:v>
                </c:pt>
                <c:pt idx="55">
                  <c:v>-42.61721</c:v>
                </c:pt>
                <c:pt idx="56">
                  <c:v>-44.699660000000002</c:v>
                </c:pt>
                <c:pt idx="57">
                  <c:v>-44.394080000000002</c:v>
                </c:pt>
                <c:pt idx="58">
                  <c:v>-44.438319999999997</c:v>
                </c:pt>
                <c:pt idx="59">
                  <c:v>-44.402360000000002</c:v>
                </c:pt>
                <c:pt idx="60">
                  <c:v>-44.104080000000003</c:v>
                </c:pt>
                <c:pt idx="61">
                  <c:v>-43.858460000000001</c:v>
                </c:pt>
                <c:pt idx="62">
                  <c:v>-43.824069999999999</c:v>
                </c:pt>
                <c:pt idx="63">
                  <c:v>-41.08258</c:v>
                </c:pt>
                <c:pt idx="64">
                  <c:v>-40.885719999999999</c:v>
                </c:pt>
                <c:pt idx="65">
                  <c:v>-39.54477</c:v>
                </c:pt>
                <c:pt idx="66">
                  <c:v>-41.901049999999998</c:v>
                </c:pt>
                <c:pt idx="67">
                  <c:v>-41.652729999999998</c:v>
                </c:pt>
                <c:pt idx="68">
                  <c:v>-41.492640000000002</c:v>
                </c:pt>
                <c:pt idx="69">
                  <c:v>-40.928710000000002</c:v>
                </c:pt>
                <c:pt idx="70">
                  <c:v>-40.475059999999999</c:v>
                </c:pt>
                <c:pt idx="71">
                  <c:v>-40.030569999999997</c:v>
                </c:pt>
                <c:pt idx="72">
                  <c:v>-40.260289999999998</c:v>
                </c:pt>
                <c:pt idx="73">
                  <c:v>-36.595269999999999</c:v>
                </c:pt>
                <c:pt idx="74">
                  <c:v>-35.41581</c:v>
                </c:pt>
                <c:pt idx="75">
                  <c:v>-34.215179999999997</c:v>
                </c:pt>
                <c:pt idx="76">
                  <c:v>-34.274630000000002</c:v>
                </c:pt>
                <c:pt idx="77">
                  <c:v>-34.501919999999998</c:v>
                </c:pt>
                <c:pt idx="78">
                  <c:v>-35.006720000000001</c:v>
                </c:pt>
                <c:pt idx="79">
                  <c:v>-35.689959999999999</c:v>
                </c:pt>
                <c:pt idx="80">
                  <c:v>-36.645850000000003</c:v>
                </c:pt>
                <c:pt idx="81">
                  <c:v>-37.761400000000002</c:v>
                </c:pt>
                <c:pt idx="82">
                  <c:v>-38.779519999999998</c:v>
                </c:pt>
                <c:pt idx="83">
                  <c:v>-38.85801</c:v>
                </c:pt>
                <c:pt idx="84">
                  <c:v>-38.914389999999997</c:v>
                </c:pt>
                <c:pt idx="85">
                  <c:v>-38.607779999999998</c:v>
                </c:pt>
                <c:pt idx="86">
                  <c:v>-38.36797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10B5-A94F-A633-C0CA4F57B53B}"/>
            </c:ext>
          </c:extLst>
        </c:ser>
        <c:ser>
          <c:idx val="29"/>
          <c:order val="29"/>
          <c:tx>
            <c:strRef>
              <c:f>Sheet1!$A$31</c:f>
              <c:strCache>
                <c:ptCount val="1"/>
                <c:pt idx="0">
                  <c:v>Acre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Sheet1!$B$31:$CJ$31</c:f>
              <c:numCache>
                <c:formatCode>General</c:formatCode>
                <c:ptCount val="87"/>
                <c:pt idx="0">
                  <c:v>1.514286</c:v>
                </c:pt>
                <c:pt idx="1">
                  <c:v>-0.65714300000000003</c:v>
                </c:pt>
                <c:pt idx="2">
                  <c:v>-1.7428570000000001</c:v>
                </c:pt>
                <c:pt idx="3">
                  <c:v>-3.0285709999999999</c:v>
                </c:pt>
                <c:pt idx="4">
                  <c:v>-3.7714289999999999</c:v>
                </c:pt>
                <c:pt idx="5">
                  <c:v>-4.6571429999999996</c:v>
                </c:pt>
                <c:pt idx="6">
                  <c:v>-2.6857139999999999</c:v>
                </c:pt>
                <c:pt idx="7">
                  <c:v>-0.48571399999999998</c:v>
                </c:pt>
                <c:pt idx="8">
                  <c:v>2.4857140000000002</c:v>
                </c:pt>
                <c:pt idx="9">
                  <c:v>4</c:v>
                </c:pt>
                <c:pt idx="10">
                  <c:v>5.4571430000000003</c:v>
                </c:pt>
                <c:pt idx="11">
                  <c:v>6.9142859999999997</c:v>
                </c:pt>
                <c:pt idx="12">
                  <c:v>8.3142849999999999</c:v>
                </c:pt>
                <c:pt idx="13">
                  <c:v>8.1142850000000006</c:v>
                </c:pt>
                <c:pt idx="14">
                  <c:v>8.7428570000000008</c:v>
                </c:pt>
                <c:pt idx="15">
                  <c:v>8.5142860000000002</c:v>
                </c:pt>
                <c:pt idx="16">
                  <c:v>8.5714279999999992</c:v>
                </c:pt>
                <c:pt idx="17">
                  <c:v>7.4</c:v>
                </c:pt>
                <c:pt idx="18">
                  <c:v>6.8857140000000001</c:v>
                </c:pt>
                <c:pt idx="19">
                  <c:v>5.8285710000000002</c:v>
                </c:pt>
                <c:pt idx="20">
                  <c:v>4.9714280000000004</c:v>
                </c:pt>
                <c:pt idx="21">
                  <c:v>3.7428569999999999</c:v>
                </c:pt>
                <c:pt idx="22">
                  <c:v>1</c:v>
                </c:pt>
                <c:pt idx="23">
                  <c:v>-3.1142859999999999</c:v>
                </c:pt>
                <c:pt idx="24">
                  <c:v>-7.4285709999999998</c:v>
                </c:pt>
                <c:pt idx="25">
                  <c:v>-14.2</c:v>
                </c:pt>
                <c:pt idx="26">
                  <c:v>-21.25714</c:v>
                </c:pt>
                <c:pt idx="27">
                  <c:v>-28.62857</c:v>
                </c:pt>
                <c:pt idx="28">
                  <c:v>-36.142859999999999</c:v>
                </c:pt>
                <c:pt idx="29">
                  <c:v>-41.4</c:v>
                </c:pt>
                <c:pt idx="30">
                  <c:v>-45.2</c:v>
                </c:pt>
                <c:pt idx="31">
                  <c:v>-47.31429</c:v>
                </c:pt>
                <c:pt idx="32">
                  <c:v>-48.371429999999997</c:v>
                </c:pt>
                <c:pt idx="33">
                  <c:v>-48.142859999999999</c:v>
                </c:pt>
                <c:pt idx="34">
                  <c:v>-47.771430000000002</c:v>
                </c:pt>
                <c:pt idx="35">
                  <c:v>-45.457140000000003</c:v>
                </c:pt>
                <c:pt idx="36">
                  <c:v>-44.085709999999999</c:v>
                </c:pt>
                <c:pt idx="37">
                  <c:v>-43.057139999999997</c:v>
                </c:pt>
                <c:pt idx="38">
                  <c:v>-42.885719999999999</c:v>
                </c:pt>
                <c:pt idx="39">
                  <c:v>-42.028570000000002</c:v>
                </c:pt>
                <c:pt idx="40">
                  <c:v>-41.74286</c:v>
                </c:pt>
                <c:pt idx="41">
                  <c:v>-40.4</c:v>
                </c:pt>
                <c:pt idx="42">
                  <c:v>-40.171430000000001</c:v>
                </c:pt>
                <c:pt idx="43">
                  <c:v>-39.285710000000002</c:v>
                </c:pt>
                <c:pt idx="44">
                  <c:v>-38.68571</c:v>
                </c:pt>
                <c:pt idx="45">
                  <c:v>-40.857140000000001</c:v>
                </c:pt>
                <c:pt idx="46">
                  <c:v>-40.914290000000001</c:v>
                </c:pt>
                <c:pt idx="47">
                  <c:v>-40.657139999999998</c:v>
                </c:pt>
                <c:pt idx="48">
                  <c:v>-40.857140000000001</c:v>
                </c:pt>
                <c:pt idx="49">
                  <c:v>-41.428570000000001</c:v>
                </c:pt>
                <c:pt idx="50">
                  <c:v>-43.057139999999997</c:v>
                </c:pt>
                <c:pt idx="51">
                  <c:v>-43.342860000000002</c:v>
                </c:pt>
                <c:pt idx="52">
                  <c:v>-40.514290000000003</c:v>
                </c:pt>
                <c:pt idx="53">
                  <c:v>-40.228569999999998</c:v>
                </c:pt>
                <c:pt idx="54">
                  <c:v>-39.942860000000003</c:v>
                </c:pt>
                <c:pt idx="55">
                  <c:v>-40.057139999999997</c:v>
                </c:pt>
                <c:pt idx="56">
                  <c:v>-42.142859999999999</c:v>
                </c:pt>
                <c:pt idx="57">
                  <c:v>-41.142859999999999</c:v>
                </c:pt>
                <c:pt idx="58">
                  <c:v>-41.514290000000003</c:v>
                </c:pt>
                <c:pt idx="59">
                  <c:v>-41.8</c:v>
                </c:pt>
                <c:pt idx="60">
                  <c:v>-41.885719999999999</c:v>
                </c:pt>
                <c:pt idx="61">
                  <c:v>-42.2</c:v>
                </c:pt>
                <c:pt idx="62">
                  <c:v>-41.828569999999999</c:v>
                </c:pt>
                <c:pt idx="63">
                  <c:v>-39</c:v>
                </c:pt>
                <c:pt idx="64">
                  <c:v>-38.171430000000001</c:v>
                </c:pt>
                <c:pt idx="65">
                  <c:v>-36.428570000000001</c:v>
                </c:pt>
                <c:pt idx="66">
                  <c:v>-37.885719999999999</c:v>
                </c:pt>
                <c:pt idx="67">
                  <c:v>-37.74286</c:v>
                </c:pt>
                <c:pt idx="68">
                  <c:v>-37.828569999999999</c:v>
                </c:pt>
                <c:pt idx="69">
                  <c:v>-37.371429999999997</c:v>
                </c:pt>
                <c:pt idx="70">
                  <c:v>-37.514290000000003</c:v>
                </c:pt>
                <c:pt idx="71">
                  <c:v>-37.371429999999997</c:v>
                </c:pt>
                <c:pt idx="72">
                  <c:v>-38.114280000000001</c:v>
                </c:pt>
                <c:pt idx="73">
                  <c:v>-35.771430000000002</c:v>
                </c:pt>
                <c:pt idx="74">
                  <c:v>-35.085709999999999</c:v>
                </c:pt>
                <c:pt idx="75">
                  <c:v>-34.171430000000001</c:v>
                </c:pt>
                <c:pt idx="76">
                  <c:v>-34.857140000000001</c:v>
                </c:pt>
                <c:pt idx="77">
                  <c:v>-35.628570000000003</c:v>
                </c:pt>
                <c:pt idx="78">
                  <c:v>-36.6</c:v>
                </c:pt>
                <c:pt idx="79">
                  <c:v>-38.628570000000003</c:v>
                </c:pt>
                <c:pt idx="80">
                  <c:v>-39.771430000000002</c:v>
                </c:pt>
                <c:pt idx="81">
                  <c:v>-40.771430000000002</c:v>
                </c:pt>
                <c:pt idx="82">
                  <c:v>-41.942860000000003</c:v>
                </c:pt>
                <c:pt idx="83">
                  <c:v>-43.057139999999997</c:v>
                </c:pt>
                <c:pt idx="84">
                  <c:v>-43.514290000000003</c:v>
                </c:pt>
                <c:pt idx="85">
                  <c:v>-43.74286</c:v>
                </c:pt>
                <c:pt idx="86">
                  <c:v>-42.857140000000001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10B5-A94F-A633-C0CA4F57B53B}"/>
            </c:ext>
          </c:extLst>
        </c:ser>
        <c:ser>
          <c:idx val="30"/>
          <c:order val="30"/>
          <c:tx>
            <c:strRef>
              <c:f>Sheet1!$A$32</c:f>
              <c:strCache>
                <c:ptCount val="1"/>
                <c:pt idx="0">
                  <c:v>Alagoas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Sheet1!$B$32:$CJ$32</c:f>
              <c:numCache>
                <c:formatCode>General</c:formatCode>
                <c:ptCount val="87"/>
                <c:pt idx="0">
                  <c:v>-6.4285709999999998</c:v>
                </c:pt>
                <c:pt idx="1">
                  <c:v>-9.6571429999999996</c:v>
                </c:pt>
                <c:pt idx="2">
                  <c:v>-9.4571430000000003</c:v>
                </c:pt>
                <c:pt idx="3">
                  <c:v>-10.71429</c:v>
                </c:pt>
                <c:pt idx="4">
                  <c:v>-11.74286</c:v>
                </c:pt>
                <c:pt idx="5">
                  <c:v>-13.142860000000001</c:v>
                </c:pt>
                <c:pt idx="6">
                  <c:v>-11.37143</c:v>
                </c:pt>
                <c:pt idx="7">
                  <c:v>-8.6857150000000001</c:v>
                </c:pt>
                <c:pt idx="8">
                  <c:v>-5.8285710000000002</c:v>
                </c:pt>
                <c:pt idx="9">
                  <c:v>-5.1714289999999998</c:v>
                </c:pt>
                <c:pt idx="10">
                  <c:v>-4.0285719999999996</c:v>
                </c:pt>
                <c:pt idx="11">
                  <c:v>-3.342857</c:v>
                </c:pt>
                <c:pt idx="12">
                  <c:v>-2.6285720000000001</c:v>
                </c:pt>
                <c:pt idx="13">
                  <c:v>-2.2571430000000001</c:v>
                </c:pt>
                <c:pt idx="14">
                  <c:v>-1.9142859999999999</c:v>
                </c:pt>
                <c:pt idx="15">
                  <c:v>-1.7428570000000001</c:v>
                </c:pt>
                <c:pt idx="16">
                  <c:v>-2</c:v>
                </c:pt>
                <c:pt idx="17">
                  <c:v>-2.6285720000000001</c:v>
                </c:pt>
                <c:pt idx="18">
                  <c:v>-3.1428569999999998</c:v>
                </c:pt>
                <c:pt idx="19">
                  <c:v>-4.7142860000000004</c:v>
                </c:pt>
                <c:pt idx="20">
                  <c:v>-5.8857140000000001</c:v>
                </c:pt>
                <c:pt idx="21">
                  <c:v>-7</c:v>
                </c:pt>
                <c:pt idx="22">
                  <c:v>-9.6</c:v>
                </c:pt>
                <c:pt idx="23">
                  <c:v>-11.65714</c:v>
                </c:pt>
                <c:pt idx="24">
                  <c:v>-14.11429</c:v>
                </c:pt>
                <c:pt idx="25">
                  <c:v>-19.228570000000001</c:v>
                </c:pt>
                <c:pt idx="26">
                  <c:v>-24.62857</c:v>
                </c:pt>
                <c:pt idx="27">
                  <c:v>-31.142859999999999</c:v>
                </c:pt>
                <c:pt idx="28">
                  <c:v>-38.25714</c:v>
                </c:pt>
                <c:pt idx="29">
                  <c:v>-43.628570000000003</c:v>
                </c:pt>
                <c:pt idx="30">
                  <c:v>-49.028570000000002</c:v>
                </c:pt>
                <c:pt idx="31">
                  <c:v>-54.171430000000001</c:v>
                </c:pt>
                <c:pt idx="32">
                  <c:v>-55.942860000000003</c:v>
                </c:pt>
                <c:pt idx="33">
                  <c:v>-57.085709999999999</c:v>
                </c:pt>
                <c:pt idx="34">
                  <c:v>-56.542859999999997</c:v>
                </c:pt>
                <c:pt idx="35">
                  <c:v>-55.2</c:v>
                </c:pt>
                <c:pt idx="36">
                  <c:v>-53.971429999999998</c:v>
                </c:pt>
                <c:pt idx="37">
                  <c:v>-53.114280000000001</c:v>
                </c:pt>
                <c:pt idx="38">
                  <c:v>-51.942860000000003</c:v>
                </c:pt>
                <c:pt idx="39">
                  <c:v>-51.057139999999997</c:v>
                </c:pt>
                <c:pt idx="40">
                  <c:v>-49.657139999999998</c:v>
                </c:pt>
                <c:pt idx="41">
                  <c:v>-48.971429999999998</c:v>
                </c:pt>
                <c:pt idx="42">
                  <c:v>-48</c:v>
                </c:pt>
                <c:pt idx="43">
                  <c:v>-46.885719999999999</c:v>
                </c:pt>
                <c:pt idx="44">
                  <c:v>-45.2</c:v>
                </c:pt>
                <c:pt idx="45">
                  <c:v>-47.31429</c:v>
                </c:pt>
                <c:pt idx="46">
                  <c:v>-47.114280000000001</c:v>
                </c:pt>
                <c:pt idx="47">
                  <c:v>-46.571429999999999</c:v>
                </c:pt>
                <c:pt idx="48">
                  <c:v>-46.342860000000002</c:v>
                </c:pt>
                <c:pt idx="49">
                  <c:v>-46.74286</c:v>
                </c:pt>
                <c:pt idx="50">
                  <c:v>-47.142859999999999</c:v>
                </c:pt>
                <c:pt idx="51">
                  <c:v>-48.31429</c:v>
                </c:pt>
                <c:pt idx="52">
                  <c:v>-45.428570000000001</c:v>
                </c:pt>
                <c:pt idx="53">
                  <c:v>-45.371429999999997</c:v>
                </c:pt>
                <c:pt idx="54">
                  <c:v>-45.8</c:v>
                </c:pt>
                <c:pt idx="55">
                  <c:v>-45.628570000000003</c:v>
                </c:pt>
                <c:pt idx="56">
                  <c:v>-47.4</c:v>
                </c:pt>
                <c:pt idx="57">
                  <c:v>-47.542859999999997</c:v>
                </c:pt>
                <c:pt idx="58">
                  <c:v>-47.428570000000001</c:v>
                </c:pt>
                <c:pt idx="59">
                  <c:v>-48.171430000000001</c:v>
                </c:pt>
                <c:pt idx="60">
                  <c:v>-48.085709999999999</c:v>
                </c:pt>
                <c:pt idx="61">
                  <c:v>-48.942860000000003</c:v>
                </c:pt>
                <c:pt idx="62">
                  <c:v>-49.142859999999999</c:v>
                </c:pt>
                <c:pt idx="63">
                  <c:v>-47.371429999999997</c:v>
                </c:pt>
                <c:pt idx="64">
                  <c:v>-47.114280000000001</c:v>
                </c:pt>
                <c:pt idx="65">
                  <c:v>-46.714289999999998</c:v>
                </c:pt>
                <c:pt idx="66">
                  <c:v>-48.4</c:v>
                </c:pt>
                <c:pt idx="67">
                  <c:v>-48.285710000000002</c:v>
                </c:pt>
                <c:pt idx="68">
                  <c:v>-47.2</c:v>
                </c:pt>
                <c:pt idx="69">
                  <c:v>-46.914290000000001</c:v>
                </c:pt>
                <c:pt idx="70">
                  <c:v>-46.371429999999997</c:v>
                </c:pt>
                <c:pt idx="71">
                  <c:v>-46.057139999999997</c:v>
                </c:pt>
                <c:pt idx="72">
                  <c:v>-45.857140000000001</c:v>
                </c:pt>
                <c:pt idx="73">
                  <c:v>-42.857140000000001</c:v>
                </c:pt>
                <c:pt idx="74">
                  <c:v>-42.085709999999999</c:v>
                </c:pt>
                <c:pt idx="75">
                  <c:v>-41.628570000000003</c:v>
                </c:pt>
                <c:pt idx="76">
                  <c:v>-41.914290000000001</c:v>
                </c:pt>
                <c:pt idx="77">
                  <c:v>-42.485709999999997</c:v>
                </c:pt>
                <c:pt idx="78">
                  <c:v>-43.171430000000001</c:v>
                </c:pt>
                <c:pt idx="79">
                  <c:v>-43.8</c:v>
                </c:pt>
                <c:pt idx="80">
                  <c:v>-44.542859999999997</c:v>
                </c:pt>
                <c:pt idx="81">
                  <c:v>-45.428570000000001</c:v>
                </c:pt>
                <c:pt idx="82">
                  <c:v>-46.428570000000001</c:v>
                </c:pt>
                <c:pt idx="83">
                  <c:v>-46.628570000000003</c:v>
                </c:pt>
                <c:pt idx="84">
                  <c:v>-46.714289999999998</c:v>
                </c:pt>
                <c:pt idx="85">
                  <c:v>-47</c:v>
                </c:pt>
                <c:pt idx="86">
                  <c:v>-47.142859999999999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0B5-A94F-A633-C0CA4F57B53B}"/>
            </c:ext>
          </c:extLst>
        </c:ser>
        <c:ser>
          <c:idx val="31"/>
          <c:order val="31"/>
          <c:tx>
            <c:strRef>
              <c:f>Sheet1!$A$33</c:f>
              <c:strCache>
                <c:ptCount val="1"/>
                <c:pt idx="0">
                  <c:v>Amazonas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Sheet1!$B$33:$CJ$33</c:f>
              <c:numCache>
                <c:formatCode>General</c:formatCode>
                <c:ptCount val="87"/>
                <c:pt idx="0">
                  <c:v>-0.51428600000000002</c:v>
                </c:pt>
                <c:pt idx="1">
                  <c:v>-3.714286</c:v>
                </c:pt>
                <c:pt idx="2">
                  <c:v>-4.8857140000000001</c:v>
                </c:pt>
                <c:pt idx="3">
                  <c:v>-5.6571429999999996</c:v>
                </c:pt>
                <c:pt idx="4">
                  <c:v>-5.4571430000000003</c:v>
                </c:pt>
                <c:pt idx="5">
                  <c:v>-6.1714289999999998</c:v>
                </c:pt>
                <c:pt idx="6">
                  <c:v>-4.9142859999999997</c:v>
                </c:pt>
                <c:pt idx="7">
                  <c:v>-0.8</c:v>
                </c:pt>
                <c:pt idx="8">
                  <c:v>2.657143</c:v>
                </c:pt>
                <c:pt idx="9">
                  <c:v>4.0285719999999996</c:v>
                </c:pt>
                <c:pt idx="10">
                  <c:v>5.2571430000000001</c:v>
                </c:pt>
                <c:pt idx="11">
                  <c:v>6.4571430000000003</c:v>
                </c:pt>
                <c:pt idx="12">
                  <c:v>7.7142860000000004</c:v>
                </c:pt>
                <c:pt idx="13">
                  <c:v>8.5142860000000002</c:v>
                </c:pt>
                <c:pt idx="14">
                  <c:v>8.5142860000000002</c:v>
                </c:pt>
                <c:pt idx="15">
                  <c:v>8.7714280000000002</c:v>
                </c:pt>
                <c:pt idx="16">
                  <c:v>8.4857139999999998</c:v>
                </c:pt>
                <c:pt idx="17">
                  <c:v>8.0571429999999999</c:v>
                </c:pt>
                <c:pt idx="18">
                  <c:v>5.4</c:v>
                </c:pt>
                <c:pt idx="19">
                  <c:v>4.2857139999999996</c:v>
                </c:pt>
                <c:pt idx="20">
                  <c:v>3.4</c:v>
                </c:pt>
                <c:pt idx="21">
                  <c:v>1.5428569999999999</c:v>
                </c:pt>
                <c:pt idx="22">
                  <c:v>-0.85714299999999999</c:v>
                </c:pt>
                <c:pt idx="23">
                  <c:v>-4.8857140000000001</c:v>
                </c:pt>
                <c:pt idx="24">
                  <c:v>-8.1428580000000004</c:v>
                </c:pt>
                <c:pt idx="25">
                  <c:v>-10.171430000000001</c:v>
                </c:pt>
                <c:pt idx="26">
                  <c:v>-15.74286</c:v>
                </c:pt>
                <c:pt idx="27">
                  <c:v>-22.37143</c:v>
                </c:pt>
                <c:pt idx="28">
                  <c:v>-27.485710000000001</c:v>
                </c:pt>
                <c:pt idx="29">
                  <c:v>-32.342860000000002</c:v>
                </c:pt>
                <c:pt idx="30">
                  <c:v>-35.4</c:v>
                </c:pt>
                <c:pt idx="31">
                  <c:v>-39.142859999999999</c:v>
                </c:pt>
                <c:pt idx="32">
                  <c:v>-41.771430000000002</c:v>
                </c:pt>
                <c:pt idx="33">
                  <c:v>-42.6</c:v>
                </c:pt>
                <c:pt idx="34">
                  <c:v>-42.74286</c:v>
                </c:pt>
                <c:pt idx="35">
                  <c:v>-43.114280000000001</c:v>
                </c:pt>
                <c:pt idx="36">
                  <c:v>-41.914290000000001</c:v>
                </c:pt>
                <c:pt idx="37">
                  <c:v>-40.885719999999999</c:v>
                </c:pt>
                <c:pt idx="38">
                  <c:v>-39.828569999999999</c:v>
                </c:pt>
                <c:pt idx="39">
                  <c:v>-39.25714</c:v>
                </c:pt>
                <c:pt idx="40">
                  <c:v>-39.200000000000003</c:v>
                </c:pt>
                <c:pt idx="41">
                  <c:v>-38.74286</c:v>
                </c:pt>
                <c:pt idx="42">
                  <c:v>-38.200000000000003</c:v>
                </c:pt>
                <c:pt idx="43">
                  <c:v>-39.228569999999998</c:v>
                </c:pt>
                <c:pt idx="44">
                  <c:v>-39.771430000000002</c:v>
                </c:pt>
                <c:pt idx="45">
                  <c:v>-43.342860000000002</c:v>
                </c:pt>
                <c:pt idx="46">
                  <c:v>-44.657139999999998</c:v>
                </c:pt>
                <c:pt idx="47">
                  <c:v>-44.971429999999998</c:v>
                </c:pt>
                <c:pt idx="48">
                  <c:v>-45.457140000000003</c:v>
                </c:pt>
                <c:pt idx="49">
                  <c:v>-46.25714</c:v>
                </c:pt>
                <c:pt idx="50">
                  <c:v>-46.31429</c:v>
                </c:pt>
                <c:pt idx="51">
                  <c:v>-46.8</c:v>
                </c:pt>
                <c:pt idx="52">
                  <c:v>-44.342860000000002</c:v>
                </c:pt>
                <c:pt idx="53">
                  <c:v>-43.971429999999998</c:v>
                </c:pt>
                <c:pt idx="54">
                  <c:v>-44.057139999999997</c:v>
                </c:pt>
                <c:pt idx="55">
                  <c:v>-43.914290000000001</c:v>
                </c:pt>
                <c:pt idx="56">
                  <c:v>-45.485709999999997</c:v>
                </c:pt>
                <c:pt idx="57">
                  <c:v>-45.285710000000002</c:v>
                </c:pt>
                <c:pt idx="58">
                  <c:v>-45.2</c:v>
                </c:pt>
                <c:pt idx="59">
                  <c:v>-45.485709999999997</c:v>
                </c:pt>
                <c:pt idx="60">
                  <c:v>-46.114280000000001</c:v>
                </c:pt>
                <c:pt idx="61">
                  <c:v>-45.628570000000003</c:v>
                </c:pt>
                <c:pt idx="62">
                  <c:v>-45.171430000000001</c:v>
                </c:pt>
                <c:pt idx="63">
                  <c:v>-43.085709999999999</c:v>
                </c:pt>
                <c:pt idx="64">
                  <c:v>-42.628570000000003</c:v>
                </c:pt>
                <c:pt idx="65">
                  <c:v>-41.285710000000002</c:v>
                </c:pt>
                <c:pt idx="66">
                  <c:v>-42.2</c:v>
                </c:pt>
                <c:pt idx="67">
                  <c:v>-41.228569999999998</c:v>
                </c:pt>
                <c:pt idx="68">
                  <c:v>-41.114280000000001</c:v>
                </c:pt>
                <c:pt idx="69">
                  <c:v>-40.485709999999997</c:v>
                </c:pt>
                <c:pt idx="70">
                  <c:v>-39.485709999999997</c:v>
                </c:pt>
                <c:pt idx="71">
                  <c:v>-38.914290000000001</c:v>
                </c:pt>
                <c:pt idx="72">
                  <c:v>-38.714289999999998</c:v>
                </c:pt>
                <c:pt idx="73">
                  <c:v>-36.171430000000001</c:v>
                </c:pt>
                <c:pt idx="74">
                  <c:v>-34.4</c:v>
                </c:pt>
                <c:pt idx="75">
                  <c:v>-32.799999999999997</c:v>
                </c:pt>
                <c:pt idx="76">
                  <c:v>-32.914290000000001</c:v>
                </c:pt>
                <c:pt idx="77">
                  <c:v>-33.4</c:v>
                </c:pt>
                <c:pt idx="78">
                  <c:v>-34</c:v>
                </c:pt>
                <c:pt idx="79">
                  <c:v>-34.885719999999999</c:v>
                </c:pt>
                <c:pt idx="80">
                  <c:v>-35.342860000000002</c:v>
                </c:pt>
                <c:pt idx="81">
                  <c:v>-36.057139999999997</c:v>
                </c:pt>
                <c:pt idx="82">
                  <c:v>-37.085709999999999</c:v>
                </c:pt>
                <c:pt idx="83">
                  <c:v>-37.171430000000001</c:v>
                </c:pt>
                <c:pt idx="84">
                  <c:v>-36.914290000000001</c:v>
                </c:pt>
                <c:pt idx="85">
                  <c:v>-35.942860000000003</c:v>
                </c:pt>
                <c:pt idx="86">
                  <c:v>-34.942860000000003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10B5-A94F-A633-C0CA4F57B53B}"/>
            </c:ext>
          </c:extLst>
        </c:ser>
        <c:ser>
          <c:idx val="32"/>
          <c:order val="32"/>
          <c:tx>
            <c:strRef>
              <c:f>Sheet1!$A$34</c:f>
              <c:strCache>
                <c:ptCount val="1"/>
                <c:pt idx="0">
                  <c:v>Amapá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Sheet1!$B$34:$CJ$34</c:f>
              <c:numCache>
                <c:formatCode>General</c:formatCode>
                <c:ptCount val="87"/>
                <c:pt idx="0">
                  <c:v>-6.2</c:v>
                </c:pt>
                <c:pt idx="1">
                  <c:v>-8.4857139999999998</c:v>
                </c:pt>
                <c:pt idx="2">
                  <c:v>-8.0857139999999994</c:v>
                </c:pt>
                <c:pt idx="3">
                  <c:v>-8.6571429999999996</c:v>
                </c:pt>
                <c:pt idx="4">
                  <c:v>-8.4571430000000003</c:v>
                </c:pt>
                <c:pt idx="5">
                  <c:v>-8.5142860000000002</c:v>
                </c:pt>
                <c:pt idx="6">
                  <c:v>-5.5428569999999997</c:v>
                </c:pt>
                <c:pt idx="7">
                  <c:v>-1.657143</c:v>
                </c:pt>
                <c:pt idx="8">
                  <c:v>0.68571400000000005</c:v>
                </c:pt>
                <c:pt idx="9">
                  <c:v>1.6</c:v>
                </c:pt>
                <c:pt idx="10">
                  <c:v>2.285714</c:v>
                </c:pt>
                <c:pt idx="11">
                  <c:v>2.8285710000000002</c:v>
                </c:pt>
                <c:pt idx="12">
                  <c:v>4.2</c:v>
                </c:pt>
                <c:pt idx="13">
                  <c:v>4.2</c:v>
                </c:pt>
                <c:pt idx="14">
                  <c:v>4.6571429999999996</c:v>
                </c:pt>
                <c:pt idx="15">
                  <c:v>4.4857139999999998</c:v>
                </c:pt>
                <c:pt idx="16">
                  <c:v>4.3142860000000001</c:v>
                </c:pt>
                <c:pt idx="17">
                  <c:v>3.9428570000000001</c:v>
                </c:pt>
                <c:pt idx="18">
                  <c:v>3.342857</c:v>
                </c:pt>
                <c:pt idx="19">
                  <c:v>1.0571429999999999</c:v>
                </c:pt>
                <c:pt idx="20">
                  <c:v>1</c:v>
                </c:pt>
                <c:pt idx="21">
                  <c:v>-0.25714300000000001</c:v>
                </c:pt>
                <c:pt idx="22">
                  <c:v>-1.8285709999999999</c:v>
                </c:pt>
                <c:pt idx="23">
                  <c:v>-7.3142860000000001</c:v>
                </c:pt>
                <c:pt idx="24">
                  <c:v>-12.31429</c:v>
                </c:pt>
                <c:pt idx="25">
                  <c:v>-19.31429</c:v>
                </c:pt>
                <c:pt idx="26">
                  <c:v>-25.428570000000001</c:v>
                </c:pt>
                <c:pt idx="27">
                  <c:v>-32.885719999999999</c:v>
                </c:pt>
                <c:pt idx="28">
                  <c:v>-40.057139999999997</c:v>
                </c:pt>
                <c:pt idx="29">
                  <c:v>-45.74286</c:v>
                </c:pt>
                <c:pt idx="30">
                  <c:v>-48.25714</c:v>
                </c:pt>
                <c:pt idx="31">
                  <c:v>-51.485709999999997</c:v>
                </c:pt>
                <c:pt idx="32">
                  <c:v>-52.114280000000001</c:v>
                </c:pt>
                <c:pt idx="33">
                  <c:v>-52.142859999999999</c:v>
                </c:pt>
                <c:pt idx="34">
                  <c:v>-52.142859999999999</c:v>
                </c:pt>
                <c:pt idx="35">
                  <c:v>-51.114280000000001</c:v>
                </c:pt>
                <c:pt idx="36">
                  <c:v>-50</c:v>
                </c:pt>
                <c:pt idx="37">
                  <c:v>-49.31429</c:v>
                </c:pt>
                <c:pt idx="38">
                  <c:v>-48.6</c:v>
                </c:pt>
                <c:pt idx="39">
                  <c:v>-47.542859999999997</c:v>
                </c:pt>
                <c:pt idx="40">
                  <c:v>-47.428570000000001</c:v>
                </c:pt>
                <c:pt idx="41">
                  <c:v>-46.571429999999999</c:v>
                </c:pt>
                <c:pt idx="42">
                  <c:v>-46.2</c:v>
                </c:pt>
                <c:pt idx="43">
                  <c:v>-46.028570000000002</c:v>
                </c:pt>
                <c:pt idx="44">
                  <c:v>-44.74286</c:v>
                </c:pt>
                <c:pt idx="45">
                  <c:v>-47.6</c:v>
                </c:pt>
                <c:pt idx="46">
                  <c:v>-47.457140000000003</c:v>
                </c:pt>
                <c:pt idx="47">
                  <c:v>-47.828569999999999</c:v>
                </c:pt>
                <c:pt idx="48">
                  <c:v>-48.142859999999999</c:v>
                </c:pt>
                <c:pt idx="49">
                  <c:v>-48.714289999999998</c:v>
                </c:pt>
                <c:pt idx="50">
                  <c:v>-49.057139999999997</c:v>
                </c:pt>
                <c:pt idx="51">
                  <c:v>-50.2</c:v>
                </c:pt>
                <c:pt idx="52">
                  <c:v>-46.571429999999999</c:v>
                </c:pt>
                <c:pt idx="53">
                  <c:v>-46.857140000000001</c:v>
                </c:pt>
                <c:pt idx="54">
                  <c:v>-46.428570000000001</c:v>
                </c:pt>
                <c:pt idx="55">
                  <c:v>-46.428570000000001</c:v>
                </c:pt>
                <c:pt idx="56">
                  <c:v>-47.171430000000001</c:v>
                </c:pt>
                <c:pt idx="57">
                  <c:v>-46.828569999999999</c:v>
                </c:pt>
                <c:pt idx="58">
                  <c:v>-46.342860000000002</c:v>
                </c:pt>
                <c:pt idx="59">
                  <c:v>-46.428570000000001</c:v>
                </c:pt>
                <c:pt idx="60">
                  <c:v>-46.25714</c:v>
                </c:pt>
                <c:pt idx="61">
                  <c:v>-46.457140000000003</c:v>
                </c:pt>
                <c:pt idx="62">
                  <c:v>-46.114280000000001</c:v>
                </c:pt>
                <c:pt idx="63">
                  <c:v>-44.8</c:v>
                </c:pt>
                <c:pt idx="64">
                  <c:v>-45.428570000000001</c:v>
                </c:pt>
                <c:pt idx="65">
                  <c:v>-45.028570000000002</c:v>
                </c:pt>
                <c:pt idx="66">
                  <c:v>-47.228569999999998</c:v>
                </c:pt>
                <c:pt idx="67">
                  <c:v>-47.514290000000003</c:v>
                </c:pt>
                <c:pt idx="68">
                  <c:v>-47.74286</c:v>
                </c:pt>
                <c:pt idx="69">
                  <c:v>-47.6</c:v>
                </c:pt>
                <c:pt idx="70">
                  <c:v>-47.514290000000003</c:v>
                </c:pt>
                <c:pt idx="71">
                  <c:v>-46.485709999999997</c:v>
                </c:pt>
                <c:pt idx="72">
                  <c:v>-47.171430000000001</c:v>
                </c:pt>
                <c:pt idx="73">
                  <c:v>-44.771430000000002</c:v>
                </c:pt>
                <c:pt idx="74">
                  <c:v>-44.74286</c:v>
                </c:pt>
                <c:pt idx="75">
                  <c:v>-43.657139999999998</c:v>
                </c:pt>
                <c:pt idx="76">
                  <c:v>-44.2</c:v>
                </c:pt>
                <c:pt idx="77">
                  <c:v>-44.828569999999999</c:v>
                </c:pt>
                <c:pt idx="78">
                  <c:v>-45.8</c:v>
                </c:pt>
                <c:pt idx="79">
                  <c:v>-46.68571</c:v>
                </c:pt>
                <c:pt idx="80">
                  <c:v>-48.171430000000001</c:v>
                </c:pt>
                <c:pt idx="81">
                  <c:v>-48.74286</c:v>
                </c:pt>
                <c:pt idx="82">
                  <c:v>-49.942860000000003</c:v>
                </c:pt>
                <c:pt idx="83">
                  <c:v>-49.028570000000002</c:v>
                </c:pt>
                <c:pt idx="84">
                  <c:v>-51.085709999999999</c:v>
                </c:pt>
                <c:pt idx="85">
                  <c:v>-52.628570000000003</c:v>
                </c:pt>
                <c:pt idx="86">
                  <c:v>-53.828569999999999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10B5-A94F-A633-C0CA4F57B53B}"/>
            </c:ext>
          </c:extLst>
        </c:ser>
        <c:ser>
          <c:idx val="33"/>
          <c:order val="33"/>
          <c:tx>
            <c:strRef>
              <c:f>Sheet1!$A$35</c:f>
              <c:strCache>
                <c:ptCount val="1"/>
                <c:pt idx="0">
                  <c:v>Bahia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Sheet1!$B$35:$CJ$35</c:f>
              <c:numCache>
                <c:formatCode>General</c:formatCode>
                <c:ptCount val="87"/>
                <c:pt idx="0">
                  <c:v>-2.5142859999999998</c:v>
                </c:pt>
                <c:pt idx="1">
                  <c:v>-4.3714279999999999</c:v>
                </c:pt>
                <c:pt idx="2">
                  <c:v>-5.3714279999999999</c:v>
                </c:pt>
                <c:pt idx="3">
                  <c:v>-6.0285719999999996</c:v>
                </c:pt>
                <c:pt idx="4">
                  <c:v>-7.6</c:v>
                </c:pt>
                <c:pt idx="5">
                  <c:v>-10.142860000000001</c:v>
                </c:pt>
                <c:pt idx="6">
                  <c:v>-8.7428570000000008</c:v>
                </c:pt>
                <c:pt idx="7">
                  <c:v>-6.2571430000000001</c:v>
                </c:pt>
                <c:pt idx="8">
                  <c:v>-4.2285709999999996</c:v>
                </c:pt>
                <c:pt idx="9">
                  <c:v>-3.7714289999999999</c:v>
                </c:pt>
                <c:pt idx="10">
                  <c:v>-3.6</c:v>
                </c:pt>
                <c:pt idx="11">
                  <c:v>-3.4285709999999998</c:v>
                </c:pt>
                <c:pt idx="12">
                  <c:v>-3.6</c:v>
                </c:pt>
                <c:pt idx="13">
                  <c:v>-3.8</c:v>
                </c:pt>
                <c:pt idx="14">
                  <c:v>-3.9428570000000001</c:v>
                </c:pt>
                <c:pt idx="15">
                  <c:v>-4.0571429999999999</c:v>
                </c:pt>
                <c:pt idx="16">
                  <c:v>-4.5714290000000002</c:v>
                </c:pt>
                <c:pt idx="17">
                  <c:v>-4.4571430000000003</c:v>
                </c:pt>
                <c:pt idx="18">
                  <c:v>-4.5428569999999997</c:v>
                </c:pt>
                <c:pt idx="19">
                  <c:v>-4.9142859999999997</c:v>
                </c:pt>
                <c:pt idx="20">
                  <c:v>-5.4571430000000003</c:v>
                </c:pt>
                <c:pt idx="21">
                  <c:v>-6.6571429999999996</c:v>
                </c:pt>
                <c:pt idx="22">
                  <c:v>-8.9714290000000005</c:v>
                </c:pt>
                <c:pt idx="23">
                  <c:v>-12.05714</c:v>
                </c:pt>
                <c:pt idx="24">
                  <c:v>-16.228570000000001</c:v>
                </c:pt>
                <c:pt idx="25">
                  <c:v>-21.6</c:v>
                </c:pt>
                <c:pt idx="26">
                  <c:v>-27.714279999999999</c:v>
                </c:pt>
                <c:pt idx="27">
                  <c:v>-34.542859999999997</c:v>
                </c:pt>
                <c:pt idx="28">
                  <c:v>-41.428570000000001</c:v>
                </c:pt>
                <c:pt idx="29">
                  <c:v>-47.285710000000002</c:v>
                </c:pt>
                <c:pt idx="30">
                  <c:v>-52.057139999999997</c:v>
                </c:pt>
                <c:pt idx="31">
                  <c:v>-55.6</c:v>
                </c:pt>
                <c:pt idx="32">
                  <c:v>-57.114280000000001</c:v>
                </c:pt>
                <c:pt idx="33">
                  <c:v>-57.25714</c:v>
                </c:pt>
                <c:pt idx="34">
                  <c:v>-56.971429999999998</c:v>
                </c:pt>
                <c:pt idx="35">
                  <c:v>-55.628570000000003</c:v>
                </c:pt>
                <c:pt idx="36">
                  <c:v>-54.285710000000002</c:v>
                </c:pt>
                <c:pt idx="37">
                  <c:v>-52.885719999999999</c:v>
                </c:pt>
                <c:pt idx="38">
                  <c:v>-51.68571</c:v>
                </c:pt>
                <c:pt idx="39">
                  <c:v>-50.657139999999998</c:v>
                </c:pt>
                <c:pt idx="40">
                  <c:v>-50.114280000000001</c:v>
                </c:pt>
                <c:pt idx="41">
                  <c:v>-49.74286</c:v>
                </c:pt>
                <c:pt idx="42">
                  <c:v>-48.8</c:v>
                </c:pt>
                <c:pt idx="43">
                  <c:v>-47.68571</c:v>
                </c:pt>
                <c:pt idx="44">
                  <c:v>-46.228569999999998</c:v>
                </c:pt>
                <c:pt idx="45">
                  <c:v>-49.171430000000001</c:v>
                </c:pt>
                <c:pt idx="46">
                  <c:v>-49.628570000000003</c:v>
                </c:pt>
                <c:pt idx="47">
                  <c:v>-49.571429999999999</c:v>
                </c:pt>
                <c:pt idx="48">
                  <c:v>-49.6</c:v>
                </c:pt>
                <c:pt idx="49">
                  <c:v>-50.171430000000001</c:v>
                </c:pt>
                <c:pt idx="50">
                  <c:v>-50.8</c:v>
                </c:pt>
                <c:pt idx="51">
                  <c:v>-51.628570000000003</c:v>
                </c:pt>
                <c:pt idx="52">
                  <c:v>-48.228569999999998</c:v>
                </c:pt>
                <c:pt idx="53">
                  <c:v>-47.657139999999998</c:v>
                </c:pt>
                <c:pt idx="54">
                  <c:v>-47.628570000000003</c:v>
                </c:pt>
                <c:pt idx="55">
                  <c:v>-47.028570000000002</c:v>
                </c:pt>
                <c:pt idx="56">
                  <c:v>-49.571429999999999</c:v>
                </c:pt>
                <c:pt idx="57">
                  <c:v>-49.142859999999999</c:v>
                </c:pt>
                <c:pt idx="58">
                  <c:v>-49.74286</c:v>
                </c:pt>
                <c:pt idx="59">
                  <c:v>-49.914290000000001</c:v>
                </c:pt>
                <c:pt idx="60">
                  <c:v>-49.657139999999998</c:v>
                </c:pt>
                <c:pt idx="61">
                  <c:v>-49.657139999999998</c:v>
                </c:pt>
                <c:pt idx="62">
                  <c:v>-49.628570000000003</c:v>
                </c:pt>
                <c:pt idx="63">
                  <c:v>-46.4</c:v>
                </c:pt>
                <c:pt idx="64">
                  <c:v>-46.4</c:v>
                </c:pt>
                <c:pt idx="65">
                  <c:v>-44.485709999999997</c:v>
                </c:pt>
                <c:pt idx="66">
                  <c:v>-46.8</c:v>
                </c:pt>
                <c:pt idx="67">
                  <c:v>-46.171430000000001</c:v>
                </c:pt>
                <c:pt idx="68">
                  <c:v>-45.571429999999999</c:v>
                </c:pt>
                <c:pt idx="69">
                  <c:v>-44.828569999999999</c:v>
                </c:pt>
                <c:pt idx="70">
                  <c:v>-44.228569999999998</c:v>
                </c:pt>
                <c:pt idx="71">
                  <c:v>-43.371429999999997</c:v>
                </c:pt>
                <c:pt idx="72">
                  <c:v>-43.31429</c:v>
                </c:pt>
                <c:pt idx="73">
                  <c:v>-39.571429999999999</c:v>
                </c:pt>
                <c:pt idx="74">
                  <c:v>-39.114280000000001</c:v>
                </c:pt>
                <c:pt idx="75">
                  <c:v>-38.428570000000001</c:v>
                </c:pt>
                <c:pt idx="76">
                  <c:v>-38.6</c:v>
                </c:pt>
                <c:pt idx="77">
                  <c:v>-38.971429999999998</c:v>
                </c:pt>
                <c:pt idx="78">
                  <c:v>-39.799999999999997</c:v>
                </c:pt>
                <c:pt idx="79">
                  <c:v>-40.657139999999998</c:v>
                </c:pt>
                <c:pt idx="80">
                  <c:v>-41.285710000000002</c:v>
                </c:pt>
                <c:pt idx="81">
                  <c:v>-41.771430000000002</c:v>
                </c:pt>
                <c:pt idx="82">
                  <c:v>-42.6</c:v>
                </c:pt>
                <c:pt idx="83">
                  <c:v>-42.657139999999998</c:v>
                </c:pt>
                <c:pt idx="84">
                  <c:v>-43.4</c:v>
                </c:pt>
                <c:pt idx="85">
                  <c:v>-43.228569999999998</c:v>
                </c:pt>
                <c:pt idx="86">
                  <c:v>-44.057139999999997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10B5-A94F-A633-C0CA4F57B53B}"/>
            </c:ext>
          </c:extLst>
        </c:ser>
        <c:ser>
          <c:idx val="34"/>
          <c:order val="34"/>
          <c:tx>
            <c:strRef>
              <c:f>Sheet1!$A$36</c:f>
              <c:strCache>
                <c:ptCount val="1"/>
                <c:pt idx="0">
                  <c:v>Ceará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Sheet1!$B$36:$CJ$36</c:f>
              <c:numCache>
                <c:formatCode>General</c:formatCode>
                <c:ptCount val="87"/>
                <c:pt idx="0">
                  <c:v>-10.94286</c:v>
                </c:pt>
                <c:pt idx="1">
                  <c:v>-13.6</c:v>
                </c:pt>
                <c:pt idx="2">
                  <c:v>-14.428570000000001</c:v>
                </c:pt>
                <c:pt idx="3">
                  <c:v>-15.8</c:v>
                </c:pt>
                <c:pt idx="4">
                  <c:v>-15.88571</c:v>
                </c:pt>
                <c:pt idx="5">
                  <c:v>-17.171430000000001</c:v>
                </c:pt>
                <c:pt idx="6">
                  <c:v>-14.914289999999999</c:v>
                </c:pt>
                <c:pt idx="7">
                  <c:v>-11.457140000000001</c:v>
                </c:pt>
                <c:pt idx="8">
                  <c:v>-8.7428570000000008</c:v>
                </c:pt>
                <c:pt idx="9">
                  <c:v>-7.7142860000000004</c:v>
                </c:pt>
                <c:pt idx="10">
                  <c:v>-6.4285709999999998</c:v>
                </c:pt>
                <c:pt idx="11">
                  <c:v>-5.8857140000000001</c:v>
                </c:pt>
                <c:pt idx="12">
                  <c:v>-4.2857139999999996</c:v>
                </c:pt>
                <c:pt idx="13">
                  <c:v>-3.9428570000000001</c:v>
                </c:pt>
                <c:pt idx="14">
                  <c:v>-3.714286</c:v>
                </c:pt>
                <c:pt idx="15">
                  <c:v>-3.4285709999999998</c:v>
                </c:pt>
                <c:pt idx="16">
                  <c:v>-4.3142860000000001</c:v>
                </c:pt>
                <c:pt idx="17">
                  <c:v>-5.4285709999999998</c:v>
                </c:pt>
                <c:pt idx="18">
                  <c:v>-6.0857140000000003</c:v>
                </c:pt>
                <c:pt idx="19">
                  <c:v>-7.4285709999999998</c:v>
                </c:pt>
                <c:pt idx="20">
                  <c:v>-8.1428580000000004</c:v>
                </c:pt>
                <c:pt idx="21">
                  <c:v>-9.4857139999999998</c:v>
                </c:pt>
                <c:pt idx="22">
                  <c:v>-11.6</c:v>
                </c:pt>
                <c:pt idx="23">
                  <c:v>-17.228570000000001</c:v>
                </c:pt>
                <c:pt idx="24">
                  <c:v>-22.028569999999998</c:v>
                </c:pt>
                <c:pt idx="25">
                  <c:v>-28.2</c:v>
                </c:pt>
                <c:pt idx="26">
                  <c:v>-34.6</c:v>
                </c:pt>
                <c:pt idx="27">
                  <c:v>-41.971429999999998</c:v>
                </c:pt>
                <c:pt idx="28">
                  <c:v>-49.114280000000001</c:v>
                </c:pt>
                <c:pt idx="29">
                  <c:v>-56.057139999999997</c:v>
                </c:pt>
                <c:pt idx="30">
                  <c:v>-57.74286</c:v>
                </c:pt>
                <c:pt idx="31">
                  <c:v>-60.285710000000002</c:v>
                </c:pt>
                <c:pt idx="32">
                  <c:v>-60.542859999999997</c:v>
                </c:pt>
                <c:pt idx="33">
                  <c:v>-60.171430000000001</c:v>
                </c:pt>
                <c:pt idx="34">
                  <c:v>-59.68571</c:v>
                </c:pt>
                <c:pt idx="35">
                  <c:v>-58.657139999999998</c:v>
                </c:pt>
                <c:pt idx="36">
                  <c:v>-56.2</c:v>
                </c:pt>
                <c:pt idx="37">
                  <c:v>-55.142859999999999</c:v>
                </c:pt>
                <c:pt idx="38">
                  <c:v>-54.171430000000001</c:v>
                </c:pt>
                <c:pt idx="39">
                  <c:v>-53.4</c:v>
                </c:pt>
                <c:pt idx="40">
                  <c:v>-53.028570000000002</c:v>
                </c:pt>
                <c:pt idx="41">
                  <c:v>-52</c:v>
                </c:pt>
                <c:pt idx="42">
                  <c:v>-50.971429999999998</c:v>
                </c:pt>
                <c:pt idx="43">
                  <c:v>-50.628570000000003</c:v>
                </c:pt>
                <c:pt idx="44">
                  <c:v>-49.885719999999999</c:v>
                </c:pt>
                <c:pt idx="45">
                  <c:v>-51.914290000000001</c:v>
                </c:pt>
                <c:pt idx="46">
                  <c:v>-52.057139999999997</c:v>
                </c:pt>
                <c:pt idx="47">
                  <c:v>-52.057139999999997</c:v>
                </c:pt>
                <c:pt idx="48">
                  <c:v>-52.428570000000001</c:v>
                </c:pt>
                <c:pt idx="49">
                  <c:v>-52.914290000000001</c:v>
                </c:pt>
                <c:pt idx="50">
                  <c:v>-53.485709999999997</c:v>
                </c:pt>
                <c:pt idx="51">
                  <c:v>-54.085709999999999</c:v>
                </c:pt>
                <c:pt idx="52">
                  <c:v>-51.828569999999999</c:v>
                </c:pt>
                <c:pt idx="53">
                  <c:v>-51.542859999999997</c:v>
                </c:pt>
                <c:pt idx="54">
                  <c:v>-51.428570000000001</c:v>
                </c:pt>
                <c:pt idx="55">
                  <c:v>-51.142859999999999</c:v>
                </c:pt>
                <c:pt idx="56">
                  <c:v>-53.085709999999999</c:v>
                </c:pt>
                <c:pt idx="57">
                  <c:v>-53</c:v>
                </c:pt>
                <c:pt idx="58">
                  <c:v>-53.2</c:v>
                </c:pt>
                <c:pt idx="59">
                  <c:v>-53.428570000000001</c:v>
                </c:pt>
                <c:pt idx="60">
                  <c:v>-53.514290000000003</c:v>
                </c:pt>
                <c:pt idx="61">
                  <c:v>-53.6</c:v>
                </c:pt>
                <c:pt idx="62">
                  <c:v>-53.857140000000001</c:v>
                </c:pt>
                <c:pt idx="63">
                  <c:v>-51.6</c:v>
                </c:pt>
                <c:pt idx="64">
                  <c:v>-51.171430000000001</c:v>
                </c:pt>
                <c:pt idx="65">
                  <c:v>-50.114280000000001</c:v>
                </c:pt>
                <c:pt idx="66">
                  <c:v>-51.542859999999997</c:v>
                </c:pt>
                <c:pt idx="67">
                  <c:v>-51.114280000000001</c:v>
                </c:pt>
                <c:pt idx="68">
                  <c:v>-50.885719999999999</c:v>
                </c:pt>
                <c:pt idx="69">
                  <c:v>-50.342860000000002</c:v>
                </c:pt>
                <c:pt idx="70">
                  <c:v>-49.942860000000003</c:v>
                </c:pt>
                <c:pt idx="71">
                  <c:v>-49.514290000000003</c:v>
                </c:pt>
                <c:pt idx="72">
                  <c:v>-49.285710000000002</c:v>
                </c:pt>
                <c:pt idx="73">
                  <c:v>-47.771430000000002</c:v>
                </c:pt>
                <c:pt idx="74">
                  <c:v>-48.228569999999998</c:v>
                </c:pt>
                <c:pt idx="75">
                  <c:v>-48.028570000000002</c:v>
                </c:pt>
                <c:pt idx="76">
                  <c:v>-48.74286</c:v>
                </c:pt>
                <c:pt idx="77">
                  <c:v>-49.6</c:v>
                </c:pt>
                <c:pt idx="78">
                  <c:v>-50.74286</c:v>
                </c:pt>
                <c:pt idx="79">
                  <c:v>-52.31429</c:v>
                </c:pt>
                <c:pt idx="80">
                  <c:v>-52.828569999999999</c:v>
                </c:pt>
                <c:pt idx="81">
                  <c:v>-53.31429</c:v>
                </c:pt>
                <c:pt idx="82">
                  <c:v>-53.885719999999999</c:v>
                </c:pt>
                <c:pt idx="83">
                  <c:v>-53.771430000000002</c:v>
                </c:pt>
                <c:pt idx="84">
                  <c:v>-53.857140000000001</c:v>
                </c:pt>
                <c:pt idx="85">
                  <c:v>-54.142859999999999</c:v>
                </c:pt>
                <c:pt idx="86">
                  <c:v>-54.4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10B5-A94F-A633-C0CA4F57B53B}"/>
            </c:ext>
          </c:extLst>
        </c:ser>
        <c:ser>
          <c:idx val="35"/>
          <c:order val="35"/>
          <c:tx>
            <c:strRef>
              <c:f>Sheet1!$A$37</c:f>
              <c:strCache>
                <c:ptCount val="1"/>
                <c:pt idx="0">
                  <c:v>Distrito Federal</c:v>
                </c:pt>
              </c:strCache>
            </c:strRef>
          </c:tx>
          <c:spPr>
            <a:ln w="28575" cap="rnd">
              <a:solidFill>
                <a:srgbClr val="264478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Sheet1!$B$37:$CJ$37</c:f>
              <c:numCache>
                <c:formatCode>General</c:formatCode>
                <c:ptCount val="87"/>
                <c:pt idx="0">
                  <c:v>-6.7714290000000004</c:v>
                </c:pt>
                <c:pt idx="1">
                  <c:v>-9.7428570000000008</c:v>
                </c:pt>
                <c:pt idx="2">
                  <c:v>-10.34286</c:v>
                </c:pt>
                <c:pt idx="3">
                  <c:v>-11.428570000000001</c:v>
                </c:pt>
                <c:pt idx="4">
                  <c:v>-11.25714</c:v>
                </c:pt>
                <c:pt idx="5">
                  <c:v>-10.542859999999999</c:v>
                </c:pt>
                <c:pt idx="6">
                  <c:v>-5.6571429999999996</c:v>
                </c:pt>
                <c:pt idx="7">
                  <c:v>0.228571</c:v>
                </c:pt>
                <c:pt idx="8">
                  <c:v>3.7714289999999999</c:v>
                </c:pt>
                <c:pt idx="9">
                  <c:v>4.3142860000000001</c:v>
                </c:pt>
                <c:pt idx="10">
                  <c:v>5.1142859999999999</c:v>
                </c:pt>
                <c:pt idx="11">
                  <c:v>6.3428570000000004</c:v>
                </c:pt>
                <c:pt idx="12">
                  <c:v>8.2857140000000005</c:v>
                </c:pt>
                <c:pt idx="13">
                  <c:v>9.4285720000000008</c:v>
                </c:pt>
                <c:pt idx="14">
                  <c:v>9.8857149999999994</c:v>
                </c:pt>
                <c:pt idx="15">
                  <c:v>10.02857</c:v>
                </c:pt>
                <c:pt idx="16">
                  <c:v>9.3142849999999999</c:v>
                </c:pt>
                <c:pt idx="17">
                  <c:v>8.8571419999999996</c:v>
                </c:pt>
                <c:pt idx="18">
                  <c:v>8.2857140000000005</c:v>
                </c:pt>
                <c:pt idx="19">
                  <c:v>6.4571430000000003</c:v>
                </c:pt>
                <c:pt idx="20">
                  <c:v>5.0285719999999996</c:v>
                </c:pt>
                <c:pt idx="21">
                  <c:v>2.5714290000000002</c:v>
                </c:pt>
                <c:pt idx="22">
                  <c:v>-0.34285700000000002</c:v>
                </c:pt>
                <c:pt idx="23">
                  <c:v>-4.1428570000000002</c:v>
                </c:pt>
                <c:pt idx="24">
                  <c:v>-9.8000000000000007</c:v>
                </c:pt>
                <c:pt idx="25">
                  <c:v>-17.2</c:v>
                </c:pt>
                <c:pt idx="26">
                  <c:v>-25.25714</c:v>
                </c:pt>
                <c:pt idx="27">
                  <c:v>-33.028570000000002</c:v>
                </c:pt>
                <c:pt idx="28">
                  <c:v>-40.485709999999997</c:v>
                </c:pt>
                <c:pt idx="29">
                  <c:v>-47.25714</c:v>
                </c:pt>
                <c:pt idx="30">
                  <c:v>-52.2</c:v>
                </c:pt>
                <c:pt idx="31">
                  <c:v>-54.657139999999998</c:v>
                </c:pt>
                <c:pt idx="32">
                  <c:v>-55.171430000000001</c:v>
                </c:pt>
                <c:pt idx="33">
                  <c:v>-54</c:v>
                </c:pt>
                <c:pt idx="34">
                  <c:v>-53.085709999999999</c:v>
                </c:pt>
                <c:pt idx="35">
                  <c:v>-51.514290000000003</c:v>
                </c:pt>
                <c:pt idx="36">
                  <c:v>-49.571429999999999</c:v>
                </c:pt>
                <c:pt idx="37">
                  <c:v>-47.828569999999999</c:v>
                </c:pt>
                <c:pt idx="38">
                  <c:v>-46.428570000000001</c:v>
                </c:pt>
                <c:pt idx="39">
                  <c:v>-44.74286</c:v>
                </c:pt>
                <c:pt idx="40">
                  <c:v>-44.2</c:v>
                </c:pt>
                <c:pt idx="41">
                  <c:v>-43.371429999999997</c:v>
                </c:pt>
                <c:pt idx="42">
                  <c:v>-42.628570000000003</c:v>
                </c:pt>
                <c:pt idx="43">
                  <c:v>-41.971429999999998</c:v>
                </c:pt>
                <c:pt idx="44">
                  <c:v>-40.171430000000001</c:v>
                </c:pt>
                <c:pt idx="45">
                  <c:v>-42.628570000000003</c:v>
                </c:pt>
                <c:pt idx="46">
                  <c:v>-41.971429999999998</c:v>
                </c:pt>
                <c:pt idx="47">
                  <c:v>-41.514290000000003</c:v>
                </c:pt>
                <c:pt idx="48">
                  <c:v>-41.457140000000003</c:v>
                </c:pt>
                <c:pt idx="49">
                  <c:v>-41.74286</c:v>
                </c:pt>
                <c:pt idx="50">
                  <c:v>-42.342860000000002</c:v>
                </c:pt>
                <c:pt idx="51">
                  <c:v>-44.828569999999999</c:v>
                </c:pt>
                <c:pt idx="52">
                  <c:v>-42.31429</c:v>
                </c:pt>
                <c:pt idx="53">
                  <c:v>-43.142859999999999</c:v>
                </c:pt>
                <c:pt idx="54">
                  <c:v>-43.228569999999998</c:v>
                </c:pt>
                <c:pt idx="55">
                  <c:v>-43.857140000000001</c:v>
                </c:pt>
                <c:pt idx="56">
                  <c:v>-46.4</c:v>
                </c:pt>
                <c:pt idx="57">
                  <c:v>-46.74286</c:v>
                </c:pt>
                <c:pt idx="58">
                  <c:v>-46.628570000000003</c:v>
                </c:pt>
                <c:pt idx="59">
                  <c:v>-46.8</c:v>
                </c:pt>
                <c:pt idx="60">
                  <c:v>-46.171430000000001</c:v>
                </c:pt>
                <c:pt idx="61">
                  <c:v>-45.857140000000001</c:v>
                </c:pt>
                <c:pt idx="62">
                  <c:v>-45.514290000000003</c:v>
                </c:pt>
                <c:pt idx="63">
                  <c:v>-42.971429999999998</c:v>
                </c:pt>
                <c:pt idx="64">
                  <c:v>-42.25714</c:v>
                </c:pt>
                <c:pt idx="65">
                  <c:v>-40.628570000000003</c:v>
                </c:pt>
                <c:pt idx="66">
                  <c:v>-42.085709999999999</c:v>
                </c:pt>
                <c:pt idx="67">
                  <c:v>-42.085709999999999</c:v>
                </c:pt>
                <c:pt idx="68">
                  <c:v>-41.571429999999999</c:v>
                </c:pt>
                <c:pt idx="69">
                  <c:v>-41.028570000000002</c:v>
                </c:pt>
                <c:pt idx="70">
                  <c:v>-40.285710000000002</c:v>
                </c:pt>
                <c:pt idx="71">
                  <c:v>-39.6</c:v>
                </c:pt>
                <c:pt idx="72">
                  <c:v>-39.514290000000003</c:v>
                </c:pt>
                <c:pt idx="73">
                  <c:v>-36.428570000000001</c:v>
                </c:pt>
                <c:pt idx="74">
                  <c:v>-34.74286</c:v>
                </c:pt>
                <c:pt idx="75">
                  <c:v>-33.114280000000001</c:v>
                </c:pt>
                <c:pt idx="76">
                  <c:v>-32.885719999999999</c:v>
                </c:pt>
                <c:pt idx="77">
                  <c:v>-32.857140000000001</c:v>
                </c:pt>
                <c:pt idx="78">
                  <c:v>-32.971429999999998</c:v>
                </c:pt>
                <c:pt idx="79">
                  <c:v>-33.4</c:v>
                </c:pt>
                <c:pt idx="80">
                  <c:v>-34.25714</c:v>
                </c:pt>
                <c:pt idx="81">
                  <c:v>-35.428570000000001</c:v>
                </c:pt>
                <c:pt idx="82">
                  <c:v>-36.971429999999998</c:v>
                </c:pt>
                <c:pt idx="83">
                  <c:v>-37.114280000000001</c:v>
                </c:pt>
                <c:pt idx="84">
                  <c:v>-37.25714</c:v>
                </c:pt>
                <c:pt idx="85">
                  <c:v>-37.31429</c:v>
                </c:pt>
                <c:pt idx="86">
                  <c:v>-36.914290000000001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10B5-A94F-A633-C0CA4F57B53B}"/>
            </c:ext>
          </c:extLst>
        </c:ser>
        <c:ser>
          <c:idx val="36"/>
          <c:order val="36"/>
          <c:tx>
            <c:strRef>
              <c:f>Sheet1!$A$38</c:f>
              <c:strCache>
                <c:ptCount val="1"/>
                <c:pt idx="0">
                  <c:v>Espírito Santo</c:v>
                </c:pt>
              </c:strCache>
            </c:strRef>
          </c:tx>
          <c:spPr>
            <a:ln w="28575" cap="rnd">
              <a:solidFill>
                <a:srgbClr val="9E480E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Sheet1!$B$38:$CJ$38</c:f>
              <c:numCache>
                <c:formatCode>General</c:formatCode>
                <c:ptCount val="87"/>
                <c:pt idx="0">
                  <c:v>3.5142859999999998</c:v>
                </c:pt>
                <c:pt idx="1">
                  <c:v>2.2571430000000001</c:v>
                </c:pt>
                <c:pt idx="2">
                  <c:v>0.45714300000000002</c:v>
                </c:pt>
                <c:pt idx="3">
                  <c:v>-2.2571430000000001</c:v>
                </c:pt>
                <c:pt idx="4">
                  <c:v>-4.3428570000000004</c:v>
                </c:pt>
                <c:pt idx="5">
                  <c:v>-8.0857139999999994</c:v>
                </c:pt>
                <c:pt idx="6">
                  <c:v>-10.02857</c:v>
                </c:pt>
                <c:pt idx="7">
                  <c:v>-9.7142859999999995</c:v>
                </c:pt>
                <c:pt idx="8">
                  <c:v>-9.2857140000000005</c:v>
                </c:pt>
                <c:pt idx="9">
                  <c:v>-8.7142859999999995</c:v>
                </c:pt>
                <c:pt idx="10">
                  <c:v>-6.8571429999999998</c:v>
                </c:pt>
                <c:pt idx="11">
                  <c:v>-7.0857140000000003</c:v>
                </c:pt>
                <c:pt idx="12">
                  <c:v>-6.1142859999999999</c:v>
                </c:pt>
                <c:pt idx="13">
                  <c:v>-4.5428569999999997</c:v>
                </c:pt>
                <c:pt idx="14">
                  <c:v>-4.2857139999999996</c:v>
                </c:pt>
                <c:pt idx="15">
                  <c:v>-3.5714290000000002</c:v>
                </c:pt>
                <c:pt idx="16">
                  <c:v>-3.5428570000000001</c:v>
                </c:pt>
                <c:pt idx="17">
                  <c:v>-3.9428570000000001</c:v>
                </c:pt>
                <c:pt idx="18">
                  <c:v>-3.4571429999999999</c:v>
                </c:pt>
                <c:pt idx="19">
                  <c:v>-3.342857</c:v>
                </c:pt>
                <c:pt idx="20">
                  <c:v>-3.9142860000000002</c:v>
                </c:pt>
                <c:pt idx="21">
                  <c:v>-5.4</c:v>
                </c:pt>
                <c:pt idx="22">
                  <c:v>-7.6</c:v>
                </c:pt>
                <c:pt idx="23">
                  <c:v>-10.4</c:v>
                </c:pt>
                <c:pt idx="24">
                  <c:v>-14.31429</c:v>
                </c:pt>
                <c:pt idx="25">
                  <c:v>-20.37143</c:v>
                </c:pt>
                <c:pt idx="26">
                  <c:v>-27.31429</c:v>
                </c:pt>
                <c:pt idx="27">
                  <c:v>-34.457140000000003</c:v>
                </c:pt>
                <c:pt idx="28">
                  <c:v>-41.114280000000001</c:v>
                </c:pt>
                <c:pt idx="29">
                  <c:v>-46.74286</c:v>
                </c:pt>
                <c:pt idx="30">
                  <c:v>-51.285710000000002</c:v>
                </c:pt>
                <c:pt idx="31">
                  <c:v>-54.542859999999997</c:v>
                </c:pt>
                <c:pt idx="32">
                  <c:v>-55.085709999999999</c:v>
                </c:pt>
                <c:pt idx="33">
                  <c:v>-54.142859999999999</c:v>
                </c:pt>
                <c:pt idx="34">
                  <c:v>-53.542859999999997</c:v>
                </c:pt>
                <c:pt idx="35">
                  <c:v>-52.25714</c:v>
                </c:pt>
                <c:pt idx="36">
                  <c:v>-51.2</c:v>
                </c:pt>
                <c:pt idx="37">
                  <c:v>-50.028570000000002</c:v>
                </c:pt>
                <c:pt idx="38">
                  <c:v>-49.25714</c:v>
                </c:pt>
                <c:pt idx="39">
                  <c:v>-48.428570000000001</c:v>
                </c:pt>
                <c:pt idx="40">
                  <c:v>-48.228569999999998</c:v>
                </c:pt>
                <c:pt idx="41">
                  <c:v>-47</c:v>
                </c:pt>
                <c:pt idx="42">
                  <c:v>-45.514290000000003</c:v>
                </c:pt>
                <c:pt idx="43">
                  <c:v>-44.371429999999997</c:v>
                </c:pt>
                <c:pt idx="44">
                  <c:v>-42.971429999999998</c:v>
                </c:pt>
                <c:pt idx="45">
                  <c:v>-45.74286</c:v>
                </c:pt>
                <c:pt idx="46">
                  <c:v>-45.085709999999999</c:v>
                </c:pt>
                <c:pt idx="47">
                  <c:v>-44.914290000000001</c:v>
                </c:pt>
                <c:pt idx="48">
                  <c:v>-45.057139999999997</c:v>
                </c:pt>
                <c:pt idx="49">
                  <c:v>-45.571429999999999</c:v>
                </c:pt>
                <c:pt idx="50">
                  <c:v>-45.68571</c:v>
                </c:pt>
                <c:pt idx="51">
                  <c:v>-46.2</c:v>
                </c:pt>
                <c:pt idx="52">
                  <c:v>-42.4</c:v>
                </c:pt>
                <c:pt idx="53">
                  <c:v>-42.4</c:v>
                </c:pt>
                <c:pt idx="54">
                  <c:v>-42</c:v>
                </c:pt>
                <c:pt idx="55">
                  <c:v>-44.171430000000001</c:v>
                </c:pt>
                <c:pt idx="56">
                  <c:v>-47.085709999999999</c:v>
                </c:pt>
                <c:pt idx="57">
                  <c:v>-46.457140000000003</c:v>
                </c:pt>
                <c:pt idx="58">
                  <c:v>-46.31429</c:v>
                </c:pt>
                <c:pt idx="59">
                  <c:v>-46.25714</c:v>
                </c:pt>
                <c:pt idx="60">
                  <c:v>-46.142859999999999</c:v>
                </c:pt>
                <c:pt idx="61">
                  <c:v>-45.942860000000003</c:v>
                </c:pt>
                <c:pt idx="62">
                  <c:v>-43.514290000000003</c:v>
                </c:pt>
                <c:pt idx="63">
                  <c:v>-40.228569999999998</c:v>
                </c:pt>
                <c:pt idx="64">
                  <c:v>-40.542859999999997</c:v>
                </c:pt>
                <c:pt idx="65">
                  <c:v>-39.171430000000001</c:v>
                </c:pt>
                <c:pt idx="66">
                  <c:v>-42.857140000000001</c:v>
                </c:pt>
                <c:pt idx="67">
                  <c:v>-41.971429999999998</c:v>
                </c:pt>
                <c:pt idx="68">
                  <c:v>-41.914290000000001</c:v>
                </c:pt>
                <c:pt idx="69">
                  <c:v>-41.2</c:v>
                </c:pt>
                <c:pt idx="70">
                  <c:v>-40.485709999999997</c:v>
                </c:pt>
                <c:pt idx="71">
                  <c:v>-39.542859999999997</c:v>
                </c:pt>
                <c:pt idx="72">
                  <c:v>-40.428570000000001</c:v>
                </c:pt>
                <c:pt idx="73">
                  <c:v>-35.542859999999997</c:v>
                </c:pt>
                <c:pt idx="74">
                  <c:v>-34.942860000000003</c:v>
                </c:pt>
                <c:pt idx="75">
                  <c:v>-33.971429999999998</c:v>
                </c:pt>
                <c:pt idx="76">
                  <c:v>-33.971429999999998</c:v>
                </c:pt>
                <c:pt idx="77">
                  <c:v>-34.057139999999997</c:v>
                </c:pt>
                <c:pt idx="78">
                  <c:v>-34.485709999999997</c:v>
                </c:pt>
                <c:pt idx="79">
                  <c:v>-34.457140000000003</c:v>
                </c:pt>
                <c:pt idx="80">
                  <c:v>-35.457140000000003</c:v>
                </c:pt>
                <c:pt idx="81">
                  <c:v>-37.200000000000003</c:v>
                </c:pt>
                <c:pt idx="82">
                  <c:v>-38.428570000000001</c:v>
                </c:pt>
                <c:pt idx="83">
                  <c:v>-38.571429999999999</c:v>
                </c:pt>
                <c:pt idx="84">
                  <c:v>-39.114280000000001</c:v>
                </c:pt>
                <c:pt idx="85">
                  <c:v>-39.857140000000001</c:v>
                </c:pt>
                <c:pt idx="86">
                  <c:v>-40.371429999999997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10B5-A94F-A633-C0CA4F57B53B}"/>
            </c:ext>
          </c:extLst>
        </c:ser>
        <c:ser>
          <c:idx val="37"/>
          <c:order val="37"/>
          <c:tx>
            <c:strRef>
              <c:f>Sheet1!$A$39</c:f>
              <c:strCache>
                <c:ptCount val="1"/>
                <c:pt idx="0">
                  <c:v>Goiás</c:v>
                </c:pt>
              </c:strCache>
            </c:strRef>
          </c:tx>
          <c:spPr>
            <a:ln w="28575" cap="rnd">
              <a:solidFill>
                <a:srgbClr val="63636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Sheet1!$B$39:$CJ$39</c:f>
              <c:numCache>
                <c:formatCode>General</c:formatCode>
                <c:ptCount val="87"/>
                <c:pt idx="0">
                  <c:v>-0.68571400000000005</c:v>
                </c:pt>
                <c:pt idx="1">
                  <c:v>-2.4</c:v>
                </c:pt>
                <c:pt idx="2">
                  <c:v>-3.4</c:v>
                </c:pt>
                <c:pt idx="3">
                  <c:v>-4.6571429999999996</c:v>
                </c:pt>
                <c:pt idx="4">
                  <c:v>-5.9428570000000001</c:v>
                </c:pt>
                <c:pt idx="5">
                  <c:v>-7.7714290000000004</c:v>
                </c:pt>
                <c:pt idx="6">
                  <c:v>-6.1428570000000002</c:v>
                </c:pt>
                <c:pt idx="7">
                  <c:v>-2.8285710000000002</c:v>
                </c:pt>
                <c:pt idx="8">
                  <c:v>-0.77142900000000003</c:v>
                </c:pt>
                <c:pt idx="9">
                  <c:v>-0.114286</c:v>
                </c:pt>
                <c:pt idx="10">
                  <c:v>1.0571429999999999</c:v>
                </c:pt>
                <c:pt idx="11">
                  <c:v>2.6285720000000001</c:v>
                </c:pt>
                <c:pt idx="12">
                  <c:v>3.8857140000000001</c:v>
                </c:pt>
                <c:pt idx="13">
                  <c:v>4.8</c:v>
                </c:pt>
                <c:pt idx="14">
                  <c:v>5.4285709999999998</c:v>
                </c:pt>
                <c:pt idx="15">
                  <c:v>5.6571429999999996</c:v>
                </c:pt>
                <c:pt idx="16">
                  <c:v>5.9142859999999997</c:v>
                </c:pt>
                <c:pt idx="17">
                  <c:v>5.6</c:v>
                </c:pt>
                <c:pt idx="18">
                  <c:v>4.8571429999999998</c:v>
                </c:pt>
                <c:pt idx="19">
                  <c:v>4.0285719999999996</c:v>
                </c:pt>
                <c:pt idx="20">
                  <c:v>2.9428570000000001</c:v>
                </c:pt>
                <c:pt idx="21">
                  <c:v>1.2</c:v>
                </c:pt>
                <c:pt idx="22">
                  <c:v>-1</c:v>
                </c:pt>
                <c:pt idx="23">
                  <c:v>-4.7142860000000004</c:v>
                </c:pt>
                <c:pt idx="24">
                  <c:v>-9.8857149999999994</c:v>
                </c:pt>
                <c:pt idx="25">
                  <c:v>-16.25714</c:v>
                </c:pt>
                <c:pt idx="26">
                  <c:v>-23.6</c:v>
                </c:pt>
                <c:pt idx="27">
                  <c:v>-30.085709999999999</c:v>
                </c:pt>
                <c:pt idx="28">
                  <c:v>-36.457140000000003</c:v>
                </c:pt>
                <c:pt idx="29">
                  <c:v>-42.171430000000001</c:v>
                </c:pt>
                <c:pt idx="30">
                  <c:v>-45.8</c:v>
                </c:pt>
                <c:pt idx="31">
                  <c:v>-47.857140000000001</c:v>
                </c:pt>
                <c:pt idx="32">
                  <c:v>-48.571429999999999</c:v>
                </c:pt>
                <c:pt idx="33">
                  <c:v>-47.457140000000003</c:v>
                </c:pt>
                <c:pt idx="34">
                  <c:v>-46.457140000000003</c:v>
                </c:pt>
                <c:pt idx="35">
                  <c:v>-44.68571</c:v>
                </c:pt>
                <c:pt idx="36">
                  <c:v>-42.628570000000003</c:v>
                </c:pt>
                <c:pt idx="37">
                  <c:v>-41</c:v>
                </c:pt>
                <c:pt idx="38">
                  <c:v>-39.485709999999997</c:v>
                </c:pt>
                <c:pt idx="39">
                  <c:v>-37.68571</c:v>
                </c:pt>
                <c:pt idx="40">
                  <c:v>-36.828569999999999</c:v>
                </c:pt>
                <c:pt idx="41">
                  <c:v>-36.028570000000002</c:v>
                </c:pt>
                <c:pt idx="42">
                  <c:v>-35.114280000000001</c:v>
                </c:pt>
                <c:pt idx="43">
                  <c:v>-34.085709999999999</c:v>
                </c:pt>
                <c:pt idx="44">
                  <c:v>-32.485709999999997</c:v>
                </c:pt>
                <c:pt idx="45">
                  <c:v>-34.457140000000003</c:v>
                </c:pt>
                <c:pt idx="46">
                  <c:v>-34.028570000000002</c:v>
                </c:pt>
                <c:pt idx="47">
                  <c:v>-33.714289999999998</c:v>
                </c:pt>
                <c:pt idx="48">
                  <c:v>-33.428570000000001</c:v>
                </c:pt>
                <c:pt idx="49">
                  <c:v>-34.25714</c:v>
                </c:pt>
                <c:pt idx="50">
                  <c:v>-34.828569999999999</c:v>
                </c:pt>
                <c:pt idx="51">
                  <c:v>-36.228569999999998</c:v>
                </c:pt>
                <c:pt idx="52">
                  <c:v>-33.914290000000001</c:v>
                </c:pt>
                <c:pt idx="53">
                  <c:v>-34.571429999999999</c:v>
                </c:pt>
                <c:pt idx="54">
                  <c:v>-34.971429999999998</c:v>
                </c:pt>
                <c:pt idx="55">
                  <c:v>-34.971429999999998</c:v>
                </c:pt>
                <c:pt idx="56">
                  <c:v>-36.657139999999998</c:v>
                </c:pt>
                <c:pt idx="57">
                  <c:v>-36.171430000000001</c:v>
                </c:pt>
                <c:pt idx="58">
                  <c:v>-35.371429999999997</c:v>
                </c:pt>
                <c:pt idx="59">
                  <c:v>-34.657139999999998</c:v>
                </c:pt>
                <c:pt idx="60">
                  <c:v>-33.31429</c:v>
                </c:pt>
                <c:pt idx="61">
                  <c:v>-32.31429</c:v>
                </c:pt>
                <c:pt idx="62">
                  <c:v>-31.542860000000001</c:v>
                </c:pt>
                <c:pt idx="63">
                  <c:v>-28.228570000000001</c:v>
                </c:pt>
                <c:pt idx="64">
                  <c:v>-27.485710000000001</c:v>
                </c:pt>
                <c:pt idx="65">
                  <c:v>-25.88571</c:v>
                </c:pt>
                <c:pt idx="66">
                  <c:v>-27.37143</c:v>
                </c:pt>
                <c:pt idx="67">
                  <c:v>-27.171430000000001</c:v>
                </c:pt>
                <c:pt idx="68">
                  <c:v>-26.8</c:v>
                </c:pt>
                <c:pt idx="69">
                  <c:v>-26.171430000000001</c:v>
                </c:pt>
                <c:pt idx="70">
                  <c:v>-25.4</c:v>
                </c:pt>
                <c:pt idx="71">
                  <c:v>-24.68571</c:v>
                </c:pt>
                <c:pt idx="72">
                  <c:v>-24.74286</c:v>
                </c:pt>
                <c:pt idx="73">
                  <c:v>-21.4</c:v>
                </c:pt>
                <c:pt idx="74">
                  <c:v>-19.514289999999999</c:v>
                </c:pt>
                <c:pt idx="75">
                  <c:v>-17.2</c:v>
                </c:pt>
                <c:pt idx="76">
                  <c:v>-16.94286</c:v>
                </c:pt>
                <c:pt idx="77">
                  <c:v>-16.771429999999999</c:v>
                </c:pt>
                <c:pt idx="78">
                  <c:v>-17.028569999999998</c:v>
                </c:pt>
                <c:pt idx="79">
                  <c:v>-17.714279999999999</c:v>
                </c:pt>
                <c:pt idx="80">
                  <c:v>-18.514289999999999</c:v>
                </c:pt>
                <c:pt idx="81">
                  <c:v>-19.657139999999998</c:v>
                </c:pt>
                <c:pt idx="82">
                  <c:v>-21.514289999999999</c:v>
                </c:pt>
                <c:pt idx="83">
                  <c:v>-21.828569999999999</c:v>
                </c:pt>
                <c:pt idx="84">
                  <c:v>-22.25714</c:v>
                </c:pt>
                <c:pt idx="85">
                  <c:v>-22.05714</c:v>
                </c:pt>
                <c:pt idx="86">
                  <c:v>-21.542860000000001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10B5-A94F-A633-C0CA4F57B53B}"/>
            </c:ext>
          </c:extLst>
        </c:ser>
        <c:ser>
          <c:idx val="38"/>
          <c:order val="38"/>
          <c:tx>
            <c:strRef>
              <c:f>Sheet1!$A$40</c:f>
              <c:strCache>
                <c:ptCount val="1"/>
                <c:pt idx="0">
                  <c:v>Maranhão</c:v>
                </c:pt>
              </c:strCache>
            </c:strRef>
          </c:tx>
          <c:spPr>
            <a:ln w="28575" cap="rnd">
              <a:solidFill>
                <a:srgbClr val="9973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Sheet1!$B$40:$CJ$40</c:f>
              <c:numCache>
                <c:formatCode>General</c:formatCode>
                <c:ptCount val="87"/>
                <c:pt idx="0">
                  <c:v>-0.74285699999999999</c:v>
                </c:pt>
                <c:pt idx="1">
                  <c:v>-2.6</c:v>
                </c:pt>
                <c:pt idx="2">
                  <c:v>-3.6</c:v>
                </c:pt>
                <c:pt idx="3">
                  <c:v>-4.7428569999999999</c:v>
                </c:pt>
                <c:pt idx="4">
                  <c:v>-6.3428570000000004</c:v>
                </c:pt>
                <c:pt idx="5">
                  <c:v>-8.5142860000000002</c:v>
                </c:pt>
                <c:pt idx="6">
                  <c:v>-7.1714289999999998</c:v>
                </c:pt>
                <c:pt idx="7">
                  <c:v>-5.0857140000000003</c:v>
                </c:pt>
                <c:pt idx="8">
                  <c:v>-3.1714289999999998</c:v>
                </c:pt>
                <c:pt idx="9">
                  <c:v>-2.4571429999999999</c:v>
                </c:pt>
                <c:pt idx="10">
                  <c:v>-1.342857</c:v>
                </c:pt>
                <c:pt idx="11">
                  <c:v>-0.65714300000000003</c:v>
                </c:pt>
                <c:pt idx="12">
                  <c:v>0.14285700000000001</c:v>
                </c:pt>
                <c:pt idx="13">
                  <c:v>-0.71428599999999998</c:v>
                </c:pt>
                <c:pt idx="14">
                  <c:v>2.8570999999999999E-2</c:v>
                </c:pt>
                <c:pt idx="15">
                  <c:v>8.5713999999999999E-2</c:v>
                </c:pt>
                <c:pt idx="16">
                  <c:v>-2.8570999999999999E-2</c:v>
                </c:pt>
                <c:pt idx="17">
                  <c:v>-0.77142900000000003</c:v>
                </c:pt>
                <c:pt idx="18">
                  <c:v>-1.5428569999999999</c:v>
                </c:pt>
                <c:pt idx="19">
                  <c:v>-2.8</c:v>
                </c:pt>
                <c:pt idx="20">
                  <c:v>-2.7428569999999999</c:v>
                </c:pt>
                <c:pt idx="21">
                  <c:v>-3.9428570000000001</c:v>
                </c:pt>
                <c:pt idx="22">
                  <c:v>-5.5142860000000002</c:v>
                </c:pt>
                <c:pt idx="23">
                  <c:v>-7.9714280000000004</c:v>
                </c:pt>
                <c:pt idx="24">
                  <c:v>-10.88571</c:v>
                </c:pt>
                <c:pt idx="25">
                  <c:v>-14.2</c:v>
                </c:pt>
                <c:pt idx="26">
                  <c:v>-19.028569999999998</c:v>
                </c:pt>
                <c:pt idx="27">
                  <c:v>-24.542860000000001</c:v>
                </c:pt>
                <c:pt idx="28">
                  <c:v>-31.028569999999998</c:v>
                </c:pt>
                <c:pt idx="29">
                  <c:v>-37</c:v>
                </c:pt>
                <c:pt idx="30">
                  <c:v>-41.542859999999997</c:v>
                </c:pt>
                <c:pt idx="31">
                  <c:v>-45.342860000000002</c:v>
                </c:pt>
                <c:pt idx="32">
                  <c:v>-47.6</c:v>
                </c:pt>
                <c:pt idx="33">
                  <c:v>-47.857140000000001</c:v>
                </c:pt>
                <c:pt idx="34">
                  <c:v>-47.914290000000001</c:v>
                </c:pt>
                <c:pt idx="35">
                  <c:v>-46.914290000000001</c:v>
                </c:pt>
                <c:pt idx="36">
                  <c:v>-45.428570000000001</c:v>
                </c:pt>
                <c:pt idx="37">
                  <c:v>-44.2</c:v>
                </c:pt>
                <c:pt idx="38">
                  <c:v>-43.028570000000002</c:v>
                </c:pt>
                <c:pt idx="39">
                  <c:v>-42.171430000000001</c:v>
                </c:pt>
                <c:pt idx="40">
                  <c:v>-41.68571</c:v>
                </c:pt>
                <c:pt idx="41">
                  <c:v>-40.657139999999998</c:v>
                </c:pt>
                <c:pt idx="42">
                  <c:v>-39.114280000000001</c:v>
                </c:pt>
                <c:pt idx="43">
                  <c:v>-38.457140000000003</c:v>
                </c:pt>
                <c:pt idx="44">
                  <c:v>-37.68571</c:v>
                </c:pt>
                <c:pt idx="45">
                  <c:v>-41.571429999999999</c:v>
                </c:pt>
                <c:pt idx="46">
                  <c:v>-41.885719999999999</c:v>
                </c:pt>
                <c:pt idx="47">
                  <c:v>-42.342860000000002</c:v>
                </c:pt>
                <c:pt idx="48">
                  <c:v>-42.828569999999999</c:v>
                </c:pt>
                <c:pt idx="49">
                  <c:v>-44.342860000000002</c:v>
                </c:pt>
                <c:pt idx="50">
                  <c:v>-44.428570000000001</c:v>
                </c:pt>
                <c:pt idx="51">
                  <c:v>-45.485709999999997</c:v>
                </c:pt>
                <c:pt idx="52">
                  <c:v>-41.885719999999999</c:v>
                </c:pt>
                <c:pt idx="53">
                  <c:v>-41.8</c:v>
                </c:pt>
                <c:pt idx="54">
                  <c:v>-41.771430000000002</c:v>
                </c:pt>
                <c:pt idx="55">
                  <c:v>-41.714289999999998</c:v>
                </c:pt>
                <c:pt idx="56">
                  <c:v>-43.771430000000002</c:v>
                </c:pt>
                <c:pt idx="57">
                  <c:v>-44.057139999999997</c:v>
                </c:pt>
                <c:pt idx="58">
                  <c:v>-44.028570000000002</c:v>
                </c:pt>
                <c:pt idx="59">
                  <c:v>-44</c:v>
                </c:pt>
                <c:pt idx="60">
                  <c:v>-44.085709999999999</c:v>
                </c:pt>
                <c:pt idx="61">
                  <c:v>-44.085709999999999</c:v>
                </c:pt>
                <c:pt idx="62">
                  <c:v>-44.25714</c:v>
                </c:pt>
                <c:pt idx="63">
                  <c:v>-41.571429999999999</c:v>
                </c:pt>
                <c:pt idx="64">
                  <c:v>-41.371429999999997</c:v>
                </c:pt>
                <c:pt idx="65">
                  <c:v>-40.200000000000003</c:v>
                </c:pt>
                <c:pt idx="66">
                  <c:v>-42.885719999999999</c:v>
                </c:pt>
                <c:pt idx="67">
                  <c:v>-42.25714</c:v>
                </c:pt>
                <c:pt idx="68">
                  <c:v>-41.942860000000003</c:v>
                </c:pt>
                <c:pt idx="69">
                  <c:v>-41</c:v>
                </c:pt>
                <c:pt idx="70">
                  <c:v>-42.028570000000002</c:v>
                </c:pt>
                <c:pt idx="71">
                  <c:v>-42.74286</c:v>
                </c:pt>
                <c:pt idx="72">
                  <c:v>-43.914290000000001</c:v>
                </c:pt>
                <c:pt idx="73">
                  <c:v>-41.114280000000001</c:v>
                </c:pt>
                <c:pt idx="74">
                  <c:v>-41.628570000000003</c:v>
                </c:pt>
                <c:pt idx="75">
                  <c:v>-41.485709999999997</c:v>
                </c:pt>
                <c:pt idx="76">
                  <c:v>-43</c:v>
                </c:pt>
                <c:pt idx="77">
                  <c:v>-42.68571</c:v>
                </c:pt>
                <c:pt idx="78">
                  <c:v>-43</c:v>
                </c:pt>
                <c:pt idx="79">
                  <c:v>-43.542859999999997</c:v>
                </c:pt>
                <c:pt idx="80">
                  <c:v>-45.114280000000001</c:v>
                </c:pt>
                <c:pt idx="81">
                  <c:v>-45.771430000000002</c:v>
                </c:pt>
                <c:pt idx="82">
                  <c:v>-46.571429999999999</c:v>
                </c:pt>
                <c:pt idx="83">
                  <c:v>-45.628570000000003</c:v>
                </c:pt>
                <c:pt idx="84">
                  <c:v>-44.914290000000001</c:v>
                </c:pt>
                <c:pt idx="85">
                  <c:v>-43.8</c:v>
                </c:pt>
                <c:pt idx="86">
                  <c:v>-42.828569999999999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10B5-A94F-A633-C0CA4F57B53B}"/>
            </c:ext>
          </c:extLst>
        </c:ser>
        <c:ser>
          <c:idx val="39"/>
          <c:order val="39"/>
          <c:tx>
            <c:strRef>
              <c:f>Sheet1!$A$41</c:f>
              <c:strCache>
                <c:ptCount val="1"/>
                <c:pt idx="0">
                  <c:v>Minas Gerais</c:v>
                </c:pt>
              </c:strCache>
            </c:strRef>
          </c:tx>
          <c:spPr>
            <a:ln w="28575" cap="rnd">
              <a:solidFill>
                <a:srgbClr val="255E9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Sheet1!$B$41:$CJ$41</c:f>
              <c:numCache>
                <c:formatCode>General</c:formatCode>
                <c:ptCount val="87"/>
                <c:pt idx="0">
                  <c:v>8.8285710000000002</c:v>
                </c:pt>
                <c:pt idx="1">
                  <c:v>5.6857139999999999</c:v>
                </c:pt>
                <c:pt idx="2">
                  <c:v>3.9428570000000001</c:v>
                </c:pt>
                <c:pt idx="3">
                  <c:v>1.5428569999999999</c:v>
                </c:pt>
                <c:pt idx="4">
                  <c:v>-1.857143</c:v>
                </c:pt>
                <c:pt idx="5">
                  <c:v>-6.8285710000000002</c:v>
                </c:pt>
                <c:pt idx="6">
                  <c:v>-5.8571429999999998</c:v>
                </c:pt>
                <c:pt idx="7">
                  <c:v>-3.4285709999999998</c:v>
                </c:pt>
                <c:pt idx="8">
                  <c:v>-0.68571400000000005</c:v>
                </c:pt>
                <c:pt idx="9">
                  <c:v>0.171429</c:v>
                </c:pt>
                <c:pt idx="10">
                  <c:v>1.8285709999999999</c:v>
                </c:pt>
                <c:pt idx="11">
                  <c:v>3.342857</c:v>
                </c:pt>
                <c:pt idx="12">
                  <c:v>5.4571430000000003</c:v>
                </c:pt>
                <c:pt idx="13">
                  <c:v>6.7142860000000004</c:v>
                </c:pt>
                <c:pt idx="14">
                  <c:v>7.6571429999999996</c:v>
                </c:pt>
                <c:pt idx="15">
                  <c:v>8.1714289999999998</c:v>
                </c:pt>
                <c:pt idx="16">
                  <c:v>8.3714279999999999</c:v>
                </c:pt>
                <c:pt idx="17">
                  <c:v>8.4571430000000003</c:v>
                </c:pt>
                <c:pt idx="18">
                  <c:v>8.2857140000000005</c:v>
                </c:pt>
                <c:pt idx="19">
                  <c:v>7.9142859999999997</c:v>
                </c:pt>
                <c:pt idx="20">
                  <c:v>7.2571430000000001</c:v>
                </c:pt>
                <c:pt idx="21">
                  <c:v>5.7714290000000004</c:v>
                </c:pt>
                <c:pt idx="22">
                  <c:v>3.4285709999999998</c:v>
                </c:pt>
                <c:pt idx="23">
                  <c:v>0.25714300000000001</c:v>
                </c:pt>
                <c:pt idx="24">
                  <c:v>-4.5142860000000002</c:v>
                </c:pt>
                <c:pt idx="25">
                  <c:v>-11.02857</c:v>
                </c:pt>
                <c:pt idx="26">
                  <c:v>-18.857140000000001</c:v>
                </c:pt>
                <c:pt idx="27">
                  <c:v>-25.94286</c:v>
                </c:pt>
                <c:pt idx="28">
                  <c:v>-32.657139999999998</c:v>
                </c:pt>
                <c:pt idx="29">
                  <c:v>-38.4</c:v>
                </c:pt>
                <c:pt idx="30">
                  <c:v>-43.171430000000001</c:v>
                </c:pt>
                <c:pt idx="31">
                  <c:v>-46.457140000000003</c:v>
                </c:pt>
                <c:pt idx="32">
                  <c:v>-47.285710000000002</c:v>
                </c:pt>
                <c:pt idx="33">
                  <c:v>-46.6</c:v>
                </c:pt>
                <c:pt idx="34">
                  <c:v>-46.228569999999998</c:v>
                </c:pt>
                <c:pt idx="35">
                  <c:v>-44.942860000000003</c:v>
                </c:pt>
                <c:pt idx="36">
                  <c:v>-43.74286</c:v>
                </c:pt>
                <c:pt idx="37">
                  <c:v>-42.542859999999997</c:v>
                </c:pt>
                <c:pt idx="38">
                  <c:v>-41.514290000000003</c:v>
                </c:pt>
                <c:pt idx="39">
                  <c:v>-40.31429</c:v>
                </c:pt>
                <c:pt idx="40">
                  <c:v>-39.542859999999997</c:v>
                </c:pt>
                <c:pt idx="41">
                  <c:v>-38.342860000000002</c:v>
                </c:pt>
                <c:pt idx="42">
                  <c:v>-37.25714</c:v>
                </c:pt>
                <c:pt idx="43">
                  <c:v>-36.142859999999999</c:v>
                </c:pt>
                <c:pt idx="44">
                  <c:v>-34.31429</c:v>
                </c:pt>
                <c:pt idx="45">
                  <c:v>-37.68571</c:v>
                </c:pt>
                <c:pt idx="46">
                  <c:v>-37.028570000000002</c:v>
                </c:pt>
                <c:pt idx="47">
                  <c:v>-36.771430000000002</c:v>
                </c:pt>
                <c:pt idx="48">
                  <c:v>-36.628570000000003</c:v>
                </c:pt>
                <c:pt idx="49">
                  <c:v>-37.085709999999999</c:v>
                </c:pt>
                <c:pt idx="50">
                  <c:v>-37.457140000000003</c:v>
                </c:pt>
                <c:pt idx="51">
                  <c:v>-38.31429</c:v>
                </c:pt>
                <c:pt idx="52">
                  <c:v>-33.885719999999999</c:v>
                </c:pt>
                <c:pt idx="53">
                  <c:v>-34.114280000000001</c:v>
                </c:pt>
                <c:pt idx="54">
                  <c:v>-34.114280000000001</c:v>
                </c:pt>
                <c:pt idx="55">
                  <c:v>-33.771430000000002</c:v>
                </c:pt>
                <c:pt idx="56">
                  <c:v>-36.342860000000002</c:v>
                </c:pt>
                <c:pt idx="57">
                  <c:v>-35.828569999999999</c:v>
                </c:pt>
                <c:pt idx="58">
                  <c:v>-35.828569999999999</c:v>
                </c:pt>
                <c:pt idx="59">
                  <c:v>-35.885719999999999</c:v>
                </c:pt>
                <c:pt idx="60">
                  <c:v>-35.542859999999997</c:v>
                </c:pt>
                <c:pt idx="61">
                  <c:v>-35.085709999999999</c:v>
                </c:pt>
                <c:pt idx="62">
                  <c:v>-35.085709999999999</c:v>
                </c:pt>
                <c:pt idx="63">
                  <c:v>-31.62857</c:v>
                </c:pt>
                <c:pt idx="64">
                  <c:v>-31.37143</c:v>
                </c:pt>
                <c:pt idx="65">
                  <c:v>-29.88571</c:v>
                </c:pt>
                <c:pt idx="66">
                  <c:v>-32.68571</c:v>
                </c:pt>
                <c:pt idx="67">
                  <c:v>-32.342860000000002</c:v>
                </c:pt>
                <c:pt idx="68">
                  <c:v>-32.142859999999999</c:v>
                </c:pt>
                <c:pt idx="69">
                  <c:v>-31.514289999999999</c:v>
                </c:pt>
                <c:pt idx="70">
                  <c:v>-30.971430000000002</c:v>
                </c:pt>
                <c:pt idx="71">
                  <c:v>-30.171430000000001</c:v>
                </c:pt>
                <c:pt idx="72">
                  <c:v>-30.457139999999999</c:v>
                </c:pt>
                <c:pt idx="73">
                  <c:v>-25.8</c:v>
                </c:pt>
                <c:pt idx="74">
                  <c:v>-24.142859999999999</c:v>
                </c:pt>
                <c:pt idx="75">
                  <c:v>-22.6</c:v>
                </c:pt>
                <c:pt idx="76">
                  <c:v>-22.2</c:v>
                </c:pt>
                <c:pt idx="77">
                  <c:v>-22</c:v>
                </c:pt>
                <c:pt idx="78">
                  <c:v>-22.31429</c:v>
                </c:pt>
                <c:pt idx="79">
                  <c:v>-22.8</c:v>
                </c:pt>
                <c:pt idx="80">
                  <c:v>-23.714279999999999</c:v>
                </c:pt>
                <c:pt idx="81">
                  <c:v>-25.285720000000001</c:v>
                </c:pt>
                <c:pt idx="82">
                  <c:v>-26.485710000000001</c:v>
                </c:pt>
                <c:pt idx="83">
                  <c:v>-26.74286</c:v>
                </c:pt>
                <c:pt idx="84">
                  <c:v>-27.028569999999998</c:v>
                </c:pt>
                <c:pt idx="85">
                  <c:v>-26.714279999999999</c:v>
                </c:pt>
                <c:pt idx="86">
                  <c:v>-26.171430000000001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10B5-A94F-A633-C0CA4F57B53B}"/>
            </c:ext>
          </c:extLst>
        </c:ser>
        <c:ser>
          <c:idx val="40"/>
          <c:order val="40"/>
          <c:tx>
            <c:strRef>
              <c:f>Sheet1!$A$42</c:f>
              <c:strCache>
                <c:ptCount val="1"/>
                <c:pt idx="0">
                  <c:v>Mato Grosso do Sul</c:v>
                </c:pt>
              </c:strCache>
            </c:strRef>
          </c:tx>
          <c:spPr>
            <a:ln w="28575" cap="rnd">
              <a:solidFill>
                <a:srgbClr val="43682B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Sheet1!$B$42:$CJ$42</c:f>
              <c:numCache>
                <c:formatCode>General</c:formatCode>
                <c:ptCount val="87"/>
                <c:pt idx="0">
                  <c:v>-0.91428600000000004</c:v>
                </c:pt>
                <c:pt idx="1">
                  <c:v>-3.4</c:v>
                </c:pt>
                <c:pt idx="2">
                  <c:v>-2.6857139999999999</c:v>
                </c:pt>
                <c:pt idx="3">
                  <c:v>-2.9142860000000002</c:v>
                </c:pt>
                <c:pt idx="4">
                  <c:v>-3.5714290000000002</c:v>
                </c:pt>
                <c:pt idx="5">
                  <c:v>-4.4857139999999998</c:v>
                </c:pt>
                <c:pt idx="6">
                  <c:v>-3.1142859999999999</c:v>
                </c:pt>
                <c:pt idx="7">
                  <c:v>1.571429</c:v>
                </c:pt>
                <c:pt idx="8">
                  <c:v>5</c:v>
                </c:pt>
                <c:pt idx="9">
                  <c:v>5.9428570000000001</c:v>
                </c:pt>
                <c:pt idx="10">
                  <c:v>7.4</c:v>
                </c:pt>
                <c:pt idx="11">
                  <c:v>8.7428570000000008</c:v>
                </c:pt>
                <c:pt idx="12">
                  <c:v>9.9142860000000006</c:v>
                </c:pt>
                <c:pt idx="13">
                  <c:v>10.457140000000001</c:v>
                </c:pt>
                <c:pt idx="14">
                  <c:v>11.05714</c:v>
                </c:pt>
                <c:pt idx="15">
                  <c:v>11.28571</c:v>
                </c:pt>
                <c:pt idx="16">
                  <c:v>11.02857</c:v>
                </c:pt>
                <c:pt idx="17">
                  <c:v>10.25714</c:v>
                </c:pt>
                <c:pt idx="18">
                  <c:v>9.1999999999999993</c:v>
                </c:pt>
                <c:pt idx="19">
                  <c:v>8.1428580000000004</c:v>
                </c:pt>
                <c:pt idx="20">
                  <c:v>6.9428570000000001</c:v>
                </c:pt>
                <c:pt idx="21">
                  <c:v>5.0285719999999996</c:v>
                </c:pt>
                <c:pt idx="22">
                  <c:v>2.6</c:v>
                </c:pt>
                <c:pt idx="23">
                  <c:v>-1.1714290000000001</c:v>
                </c:pt>
                <c:pt idx="24">
                  <c:v>-5.4857139999999998</c:v>
                </c:pt>
                <c:pt idx="25">
                  <c:v>-11.68571</c:v>
                </c:pt>
                <c:pt idx="26">
                  <c:v>-19.028569999999998</c:v>
                </c:pt>
                <c:pt idx="27">
                  <c:v>-26.142859999999999</c:v>
                </c:pt>
                <c:pt idx="28">
                  <c:v>-33.25714</c:v>
                </c:pt>
                <c:pt idx="29">
                  <c:v>-39.571429999999999</c:v>
                </c:pt>
                <c:pt idx="30">
                  <c:v>-44.142859999999999</c:v>
                </c:pt>
                <c:pt idx="31">
                  <c:v>-48.2</c:v>
                </c:pt>
                <c:pt idx="32">
                  <c:v>-49.828569999999999</c:v>
                </c:pt>
                <c:pt idx="33">
                  <c:v>-49.68571</c:v>
                </c:pt>
                <c:pt idx="34">
                  <c:v>-49.057139999999997</c:v>
                </c:pt>
                <c:pt idx="35">
                  <c:v>-47.542859999999997</c:v>
                </c:pt>
                <c:pt idx="36">
                  <c:v>-45.714289999999998</c:v>
                </c:pt>
                <c:pt idx="37">
                  <c:v>-44</c:v>
                </c:pt>
                <c:pt idx="38">
                  <c:v>-42.25714</c:v>
                </c:pt>
                <c:pt idx="39">
                  <c:v>-40.285710000000002</c:v>
                </c:pt>
                <c:pt idx="40">
                  <c:v>-38.857140000000001</c:v>
                </c:pt>
                <c:pt idx="41">
                  <c:v>-36.942860000000003</c:v>
                </c:pt>
                <c:pt idx="42">
                  <c:v>-34.74286</c:v>
                </c:pt>
                <c:pt idx="43">
                  <c:v>-32.485709999999997</c:v>
                </c:pt>
                <c:pt idx="44">
                  <c:v>-29.68571</c:v>
                </c:pt>
                <c:pt idx="45">
                  <c:v>-32.885719999999999</c:v>
                </c:pt>
                <c:pt idx="46">
                  <c:v>-31.485710000000001</c:v>
                </c:pt>
                <c:pt idx="47">
                  <c:v>-31.028569999999998</c:v>
                </c:pt>
                <c:pt idx="48">
                  <c:v>-30.514289999999999</c:v>
                </c:pt>
                <c:pt idx="49">
                  <c:v>-31.11429</c:v>
                </c:pt>
                <c:pt idx="50">
                  <c:v>-31.771429999999999</c:v>
                </c:pt>
                <c:pt idx="51">
                  <c:v>-33</c:v>
                </c:pt>
                <c:pt idx="52">
                  <c:v>-28.285720000000001</c:v>
                </c:pt>
                <c:pt idx="53">
                  <c:v>-28.342860000000002</c:v>
                </c:pt>
                <c:pt idx="54">
                  <c:v>-27.914290000000001</c:v>
                </c:pt>
                <c:pt idx="55">
                  <c:v>-27.62857</c:v>
                </c:pt>
                <c:pt idx="56">
                  <c:v>-30.571429999999999</c:v>
                </c:pt>
                <c:pt idx="57">
                  <c:v>-30.142859999999999</c:v>
                </c:pt>
                <c:pt idx="58">
                  <c:v>-29.828569999999999</c:v>
                </c:pt>
                <c:pt idx="59">
                  <c:v>-29.68571</c:v>
                </c:pt>
                <c:pt idx="60">
                  <c:v>-29.31429</c:v>
                </c:pt>
                <c:pt idx="61">
                  <c:v>-28.88571</c:v>
                </c:pt>
                <c:pt idx="62">
                  <c:v>-28.857140000000001</c:v>
                </c:pt>
                <c:pt idx="63">
                  <c:v>-24.971430000000002</c:v>
                </c:pt>
                <c:pt idx="64">
                  <c:v>-24.428570000000001</c:v>
                </c:pt>
                <c:pt idx="65">
                  <c:v>-22.771429999999999</c:v>
                </c:pt>
                <c:pt idx="66">
                  <c:v>-25.971430000000002</c:v>
                </c:pt>
                <c:pt idx="67">
                  <c:v>-25.428570000000001</c:v>
                </c:pt>
                <c:pt idx="68">
                  <c:v>-24.88571</c:v>
                </c:pt>
                <c:pt idx="69">
                  <c:v>-23.88571</c:v>
                </c:pt>
                <c:pt idx="70">
                  <c:v>-22.68571</c:v>
                </c:pt>
                <c:pt idx="71">
                  <c:v>-22.571429999999999</c:v>
                </c:pt>
                <c:pt idx="72">
                  <c:v>-22.457139999999999</c:v>
                </c:pt>
                <c:pt idx="73">
                  <c:v>-16.857140000000001</c:v>
                </c:pt>
                <c:pt idx="74">
                  <c:v>-14.68571</c:v>
                </c:pt>
                <c:pt idx="75">
                  <c:v>-13.142860000000001</c:v>
                </c:pt>
                <c:pt idx="76">
                  <c:v>-12.857139999999999</c:v>
                </c:pt>
                <c:pt idx="77">
                  <c:v>-14.71429</c:v>
                </c:pt>
                <c:pt idx="78">
                  <c:v>-15.25714</c:v>
                </c:pt>
                <c:pt idx="79">
                  <c:v>-16.25714</c:v>
                </c:pt>
                <c:pt idx="80">
                  <c:v>-17.714279999999999</c:v>
                </c:pt>
                <c:pt idx="81">
                  <c:v>-19.485710000000001</c:v>
                </c:pt>
                <c:pt idx="82">
                  <c:v>-20.94286</c:v>
                </c:pt>
                <c:pt idx="83">
                  <c:v>-21.542860000000001</c:v>
                </c:pt>
                <c:pt idx="84">
                  <c:v>-20.228570000000001</c:v>
                </c:pt>
                <c:pt idx="85">
                  <c:v>-19.142859999999999</c:v>
                </c:pt>
                <c:pt idx="86">
                  <c:v>-18.68571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10B5-A94F-A633-C0CA4F57B53B}"/>
            </c:ext>
          </c:extLst>
        </c:ser>
        <c:ser>
          <c:idx val="41"/>
          <c:order val="41"/>
          <c:tx>
            <c:strRef>
              <c:f>Sheet1!$A$43</c:f>
              <c:strCache>
                <c:ptCount val="1"/>
                <c:pt idx="0">
                  <c:v>Mato Grosso</c:v>
                </c:pt>
              </c:strCache>
            </c:strRef>
          </c:tx>
          <c:spPr>
            <a:ln w="28575" cap="rnd">
              <a:solidFill>
                <a:srgbClr val="698ED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Sheet1!$B$43:$CJ$43</c:f>
              <c:numCache>
                <c:formatCode>General</c:formatCode>
                <c:ptCount val="87"/>
                <c:pt idx="0">
                  <c:v>-5.2571430000000001</c:v>
                </c:pt>
                <c:pt idx="1">
                  <c:v>-6.5142860000000002</c:v>
                </c:pt>
                <c:pt idx="2">
                  <c:v>-6.8571429999999998</c:v>
                </c:pt>
                <c:pt idx="3">
                  <c:v>-7.4571430000000003</c:v>
                </c:pt>
                <c:pt idx="4">
                  <c:v>-7.3714279999999999</c:v>
                </c:pt>
                <c:pt idx="5">
                  <c:v>-6.9428570000000001</c:v>
                </c:pt>
                <c:pt idx="6">
                  <c:v>-5.6571429999999996</c:v>
                </c:pt>
                <c:pt idx="7">
                  <c:v>-1.6857139999999999</c:v>
                </c:pt>
                <c:pt idx="8">
                  <c:v>-8.5713999999999999E-2</c:v>
                </c:pt>
                <c:pt idx="9">
                  <c:v>0.8</c:v>
                </c:pt>
                <c:pt idx="10">
                  <c:v>2.1142859999999999</c:v>
                </c:pt>
                <c:pt idx="11">
                  <c:v>3.9428570000000001</c:v>
                </c:pt>
                <c:pt idx="12">
                  <c:v>5.2857139999999996</c:v>
                </c:pt>
                <c:pt idx="13">
                  <c:v>5.9142859999999997</c:v>
                </c:pt>
                <c:pt idx="14">
                  <c:v>6.6857139999999999</c:v>
                </c:pt>
                <c:pt idx="15">
                  <c:v>6.8285710000000002</c:v>
                </c:pt>
                <c:pt idx="16">
                  <c:v>6.6285720000000001</c:v>
                </c:pt>
                <c:pt idx="17">
                  <c:v>6.1714289999999998</c:v>
                </c:pt>
                <c:pt idx="18">
                  <c:v>5.1714289999999998</c:v>
                </c:pt>
                <c:pt idx="19">
                  <c:v>4.2</c:v>
                </c:pt>
                <c:pt idx="20">
                  <c:v>3.4</c:v>
                </c:pt>
                <c:pt idx="21">
                  <c:v>1.9714290000000001</c:v>
                </c:pt>
                <c:pt idx="22">
                  <c:v>0.6</c:v>
                </c:pt>
                <c:pt idx="23">
                  <c:v>-1.714286</c:v>
                </c:pt>
                <c:pt idx="24">
                  <c:v>-5.4857139999999998</c:v>
                </c:pt>
                <c:pt idx="25">
                  <c:v>-10.228569999999999</c:v>
                </c:pt>
                <c:pt idx="26">
                  <c:v>-17</c:v>
                </c:pt>
                <c:pt idx="27">
                  <c:v>-23.914290000000001</c:v>
                </c:pt>
                <c:pt idx="28">
                  <c:v>-31.142859999999999</c:v>
                </c:pt>
                <c:pt idx="29">
                  <c:v>-37.514290000000003</c:v>
                </c:pt>
                <c:pt idx="30">
                  <c:v>-42.885719999999999</c:v>
                </c:pt>
                <c:pt idx="31">
                  <c:v>-46.228569999999998</c:v>
                </c:pt>
                <c:pt idx="32">
                  <c:v>-47.971429999999998</c:v>
                </c:pt>
                <c:pt idx="33">
                  <c:v>-47.428570000000001</c:v>
                </c:pt>
                <c:pt idx="34">
                  <c:v>-46.028570000000002</c:v>
                </c:pt>
                <c:pt idx="35">
                  <c:v>-43.74286</c:v>
                </c:pt>
                <c:pt idx="36">
                  <c:v>-41.485709999999997</c:v>
                </c:pt>
                <c:pt idx="37">
                  <c:v>-39.25714</c:v>
                </c:pt>
                <c:pt idx="38">
                  <c:v>-37.542859999999997</c:v>
                </c:pt>
                <c:pt idx="39">
                  <c:v>-35.914290000000001</c:v>
                </c:pt>
                <c:pt idx="40">
                  <c:v>-34.971429999999998</c:v>
                </c:pt>
                <c:pt idx="41">
                  <c:v>-33.74286</c:v>
                </c:pt>
                <c:pt idx="42">
                  <c:v>-32.485709999999997</c:v>
                </c:pt>
                <c:pt idx="43">
                  <c:v>-32</c:v>
                </c:pt>
                <c:pt idx="44">
                  <c:v>-30.171430000000001</c:v>
                </c:pt>
                <c:pt idx="45">
                  <c:v>-33.68571</c:v>
                </c:pt>
                <c:pt idx="46">
                  <c:v>-33.114280000000001</c:v>
                </c:pt>
                <c:pt idx="47">
                  <c:v>-32.828569999999999</c:v>
                </c:pt>
                <c:pt idx="48">
                  <c:v>-32.914290000000001</c:v>
                </c:pt>
                <c:pt idx="49">
                  <c:v>-33.714289999999998</c:v>
                </c:pt>
                <c:pt idx="50">
                  <c:v>-33.485709999999997</c:v>
                </c:pt>
                <c:pt idx="51">
                  <c:v>-34.68571</c:v>
                </c:pt>
                <c:pt idx="52">
                  <c:v>-30.514289999999999</c:v>
                </c:pt>
                <c:pt idx="53">
                  <c:v>-30.714279999999999</c:v>
                </c:pt>
                <c:pt idx="54">
                  <c:v>-30.514289999999999</c:v>
                </c:pt>
                <c:pt idx="55">
                  <c:v>-30.028569999999998</c:v>
                </c:pt>
                <c:pt idx="56">
                  <c:v>-32.200000000000003</c:v>
                </c:pt>
                <c:pt idx="57">
                  <c:v>-31.914290000000001</c:v>
                </c:pt>
                <c:pt idx="58">
                  <c:v>-31.68571</c:v>
                </c:pt>
                <c:pt idx="59">
                  <c:v>-31.542860000000001</c:v>
                </c:pt>
                <c:pt idx="60">
                  <c:v>-30.94286</c:v>
                </c:pt>
                <c:pt idx="61">
                  <c:v>-30.285720000000001</c:v>
                </c:pt>
                <c:pt idx="62">
                  <c:v>-29.971430000000002</c:v>
                </c:pt>
                <c:pt idx="63">
                  <c:v>-26.342860000000002</c:v>
                </c:pt>
                <c:pt idx="64">
                  <c:v>-25.6</c:v>
                </c:pt>
                <c:pt idx="65">
                  <c:v>-23.8</c:v>
                </c:pt>
                <c:pt idx="66">
                  <c:v>-26.085709999999999</c:v>
                </c:pt>
                <c:pt idx="67">
                  <c:v>-25.457139999999999</c:v>
                </c:pt>
                <c:pt idx="68">
                  <c:v>-24.94286</c:v>
                </c:pt>
                <c:pt idx="69">
                  <c:v>-24.2</c:v>
                </c:pt>
                <c:pt idx="70">
                  <c:v>-23.514289999999999</c:v>
                </c:pt>
                <c:pt idx="71">
                  <c:v>-23.285720000000001</c:v>
                </c:pt>
                <c:pt idx="72">
                  <c:v>-23.485710000000001</c:v>
                </c:pt>
                <c:pt idx="73">
                  <c:v>-19.05714</c:v>
                </c:pt>
                <c:pt idx="74">
                  <c:v>-17.085709999999999</c:v>
                </c:pt>
                <c:pt idx="75">
                  <c:v>-15.31429</c:v>
                </c:pt>
                <c:pt idx="76">
                  <c:v>-14.914289999999999</c:v>
                </c:pt>
                <c:pt idx="77">
                  <c:v>-14.514290000000001</c:v>
                </c:pt>
                <c:pt idx="78">
                  <c:v>-15.11429</c:v>
                </c:pt>
                <c:pt idx="79">
                  <c:v>-15.97143</c:v>
                </c:pt>
                <c:pt idx="80">
                  <c:v>-17.028569999999998</c:v>
                </c:pt>
                <c:pt idx="81">
                  <c:v>-18.514289999999999</c:v>
                </c:pt>
                <c:pt idx="82">
                  <c:v>-20.085709999999999</c:v>
                </c:pt>
                <c:pt idx="83">
                  <c:v>-20.62857</c:v>
                </c:pt>
                <c:pt idx="84">
                  <c:v>-21.31429</c:v>
                </c:pt>
                <c:pt idx="85">
                  <c:v>-20.457139999999999</c:v>
                </c:pt>
                <c:pt idx="86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10B5-A94F-A633-C0CA4F57B53B}"/>
            </c:ext>
          </c:extLst>
        </c:ser>
        <c:ser>
          <c:idx val="42"/>
          <c:order val="42"/>
          <c:tx>
            <c:strRef>
              <c:f>Sheet1!$A$44</c:f>
              <c:strCache>
                <c:ptCount val="1"/>
                <c:pt idx="0">
                  <c:v>Pará</c:v>
                </c:pt>
              </c:strCache>
            </c:strRef>
          </c:tx>
          <c:spPr>
            <a:ln w="28575" cap="rnd">
              <a:solidFill>
                <a:srgbClr val="F1975A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Sheet1!$B$44:$CJ$44</c:f>
              <c:numCache>
                <c:formatCode>General</c:formatCode>
                <c:ptCount val="87"/>
                <c:pt idx="0">
                  <c:v>-1.0571429999999999</c:v>
                </c:pt>
                <c:pt idx="1">
                  <c:v>-3.1142859999999999</c:v>
                </c:pt>
                <c:pt idx="2">
                  <c:v>-2.9142860000000002</c:v>
                </c:pt>
                <c:pt idx="3">
                  <c:v>-4.2</c:v>
                </c:pt>
                <c:pt idx="4">
                  <c:v>-5.4571430000000003</c:v>
                </c:pt>
                <c:pt idx="5">
                  <c:v>-6.3714279999999999</c:v>
                </c:pt>
                <c:pt idx="6">
                  <c:v>-5.5428569999999997</c:v>
                </c:pt>
                <c:pt idx="7">
                  <c:v>-3.0857139999999998</c:v>
                </c:pt>
                <c:pt idx="8">
                  <c:v>-0.45714300000000002</c:v>
                </c:pt>
                <c:pt idx="9">
                  <c:v>0.6</c:v>
                </c:pt>
                <c:pt idx="10">
                  <c:v>1.8857139999999999</c:v>
                </c:pt>
                <c:pt idx="11">
                  <c:v>1.714286</c:v>
                </c:pt>
                <c:pt idx="12">
                  <c:v>2.0571429999999999</c:v>
                </c:pt>
                <c:pt idx="13">
                  <c:v>1.371429</c:v>
                </c:pt>
                <c:pt idx="14">
                  <c:v>2.1142859999999999</c:v>
                </c:pt>
                <c:pt idx="15">
                  <c:v>1.4571430000000001</c:v>
                </c:pt>
                <c:pt idx="16">
                  <c:v>0.34285700000000002</c:v>
                </c:pt>
                <c:pt idx="17">
                  <c:v>-5.7142999999999999E-2</c:v>
                </c:pt>
                <c:pt idx="18">
                  <c:v>-0.31428600000000001</c:v>
                </c:pt>
                <c:pt idx="19">
                  <c:v>-2.2285710000000001</c:v>
                </c:pt>
                <c:pt idx="20">
                  <c:v>-1.571429</c:v>
                </c:pt>
                <c:pt idx="21">
                  <c:v>-2.285714</c:v>
                </c:pt>
                <c:pt idx="22">
                  <c:v>-2.8285710000000002</c:v>
                </c:pt>
                <c:pt idx="23">
                  <c:v>-4.4571430000000003</c:v>
                </c:pt>
                <c:pt idx="24">
                  <c:v>-7.1714289999999998</c:v>
                </c:pt>
                <c:pt idx="25">
                  <c:v>-10.914289999999999</c:v>
                </c:pt>
                <c:pt idx="26">
                  <c:v>-15.4</c:v>
                </c:pt>
                <c:pt idx="27">
                  <c:v>-21</c:v>
                </c:pt>
                <c:pt idx="28">
                  <c:v>-27.085709999999999</c:v>
                </c:pt>
                <c:pt idx="29">
                  <c:v>-32.457140000000003</c:v>
                </c:pt>
                <c:pt idx="30">
                  <c:v>-36.457140000000003</c:v>
                </c:pt>
                <c:pt idx="31">
                  <c:v>-39.914290000000001</c:v>
                </c:pt>
                <c:pt idx="32">
                  <c:v>-41.657139999999998</c:v>
                </c:pt>
                <c:pt idx="33">
                  <c:v>-41.828569999999999</c:v>
                </c:pt>
                <c:pt idx="34">
                  <c:v>-42.057139999999997</c:v>
                </c:pt>
                <c:pt idx="35">
                  <c:v>-41.085709999999999</c:v>
                </c:pt>
                <c:pt idx="36">
                  <c:v>-39.714289999999998</c:v>
                </c:pt>
                <c:pt idx="37">
                  <c:v>-38.4</c:v>
                </c:pt>
                <c:pt idx="38">
                  <c:v>-37.31429</c:v>
                </c:pt>
                <c:pt idx="39">
                  <c:v>-36.228569999999998</c:v>
                </c:pt>
                <c:pt idx="40">
                  <c:v>-35.799999999999997</c:v>
                </c:pt>
                <c:pt idx="41">
                  <c:v>-34.714289999999998</c:v>
                </c:pt>
                <c:pt idx="42">
                  <c:v>-33.828569999999999</c:v>
                </c:pt>
                <c:pt idx="43">
                  <c:v>-33.628570000000003</c:v>
                </c:pt>
                <c:pt idx="44">
                  <c:v>-33.085709999999999</c:v>
                </c:pt>
                <c:pt idx="45">
                  <c:v>-37.514290000000003</c:v>
                </c:pt>
                <c:pt idx="46">
                  <c:v>-37.971429999999998</c:v>
                </c:pt>
                <c:pt idx="47">
                  <c:v>-38.542859999999997</c:v>
                </c:pt>
                <c:pt idx="48">
                  <c:v>-39.342860000000002</c:v>
                </c:pt>
                <c:pt idx="49">
                  <c:v>-40.914290000000001</c:v>
                </c:pt>
                <c:pt idx="50">
                  <c:v>-41.285710000000002</c:v>
                </c:pt>
                <c:pt idx="51">
                  <c:v>-41.914290000000001</c:v>
                </c:pt>
                <c:pt idx="52">
                  <c:v>-38.485709999999997</c:v>
                </c:pt>
                <c:pt idx="53">
                  <c:v>-38.542859999999997</c:v>
                </c:pt>
                <c:pt idx="54">
                  <c:v>-38.628570000000003</c:v>
                </c:pt>
                <c:pt idx="55">
                  <c:v>-38.657139999999998</c:v>
                </c:pt>
                <c:pt idx="56">
                  <c:v>-40.799999999999997</c:v>
                </c:pt>
                <c:pt idx="57">
                  <c:v>-41.085709999999999</c:v>
                </c:pt>
                <c:pt idx="58">
                  <c:v>-41.4</c:v>
                </c:pt>
                <c:pt idx="59">
                  <c:v>-41.2</c:v>
                </c:pt>
                <c:pt idx="60">
                  <c:v>-41.25714</c:v>
                </c:pt>
                <c:pt idx="61">
                  <c:v>-41.25714</c:v>
                </c:pt>
                <c:pt idx="62">
                  <c:v>-41.142859999999999</c:v>
                </c:pt>
                <c:pt idx="63">
                  <c:v>-38.228569999999998</c:v>
                </c:pt>
                <c:pt idx="64">
                  <c:v>-38.057139999999997</c:v>
                </c:pt>
                <c:pt idx="65">
                  <c:v>-37.771430000000002</c:v>
                </c:pt>
                <c:pt idx="66">
                  <c:v>-40.74286</c:v>
                </c:pt>
                <c:pt idx="67">
                  <c:v>-40.942860000000003</c:v>
                </c:pt>
                <c:pt idx="68">
                  <c:v>-41.142859999999999</c:v>
                </c:pt>
                <c:pt idx="69">
                  <c:v>-41.114280000000001</c:v>
                </c:pt>
                <c:pt idx="70">
                  <c:v>-40.571429999999999</c:v>
                </c:pt>
                <c:pt idx="71">
                  <c:v>-39.657139999999998</c:v>
                </c:pt>
                <c:pt idx="72">
                  <c:v>-40.25714</c:v>
                </c:pt>
                <c:pt idx="73">
                  <c:v>-36.942860000000003</c:v>
                </c:pt>
                <c:pt idx="74">
                  <c:v>-36.571429999999999</c:v>
                </c:pt>
                <c:pt idx="75">
                  <c:v>-36.457140000000003</c:v>
                </c:pt>
                <c:pt idx="76">
                  <c:v>-37.6</c:v>
                </c:pt>
                <c:pt idx="77">
                  <c:v>-39.085709999999999</c:v>
                </c:pt>
                <c:pt idx="78">
                  <c:v>-41.171430000000001</c:v>
                </c:pt>
                <c:pt idx="79">
                  <c:v>-42.028570000000002</c:v>
                </c:pt>
                <c:pt idx="80">
                  <c:v>-43</c:v>
                </c:pt>
                <c:pt idx="81">
                  <c:v>-44.171430000000001</c:v>
                </c:pt>
                <c:pt idx="82">
                  <c:v>-44.68571</c:v>
                </c:pt>
                <c:pt idx="83">
                  <c:v>-44.2</c:v>
                </c:pt>
                <c:pt idx="84">
                  <c:v>-44.628570000000003</c:v>
                </c:pt>
                <c:pt idx="85">
                  <c:v>-44.6</c:v>
                </c:pt>
                <c:pt idx="86">
                  <c:v>-44.657139999999998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10B5-A94F-A633-C0CA4F57B53B}"/>
            </c:ext>
          </c:extLst>
        </c:ser>
        <c:ser>
          <c:idx val="43"/>
          <c:order val="43"/>
          <c:tx>
            <c:strRef>
              <c:f>Sheet1!$A$45</c:f>
              <c:strCache>
                <c:ptCount val="1"/>
                <c:pt idx="0">
                  <c:v>Paraíba</c:v>
                </c:pt>
              </c:strCache>
            </c:strRef>
          </c:tx>
          <c:spPr>
            <a:ln w="28575" cap="rnd">
              <a:solidFill>
                <a:srgbClr val="B7B7B7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Sheet1!$B$45:$CJ$45</c:f>
              <c:numCache>
                <c:formatCode>General</c:formatCode>
                <c:ptCount val="87"/>
                <c:pt idx="0">
                  <c:v>-5.8</c:v>
                </c:pt>
                <c:pt idx="1">
                  <c:v>-7.8</c:v>
                </c:pt>
                <c:pt idx="2">
                  <c:v>-7.9714280000000004</c:v>
                </c:pt>
                <c:pt idx="3">
                  <c:v>-8.8000000000000007</c:v>
                </c:pt>
                <c:pt idx="4">
                  <c:v>-9.0571429999999999</c:v>
                </c:pt>
                <c:pt idx="5">
                  <c:v>-10.37143</c:v>
                </c:pt>
                <c:pt idx="6">
                  <c:v>-8.7714280000000002</c:v>
                </c:pt>
                <c:pt idx="7">
                  <c:v>-6.5714290000000002</c:v>
                </c:pt>
                <c:pt idx="8">
                  <c:v>-4.7142860000000004</c:v>
                </c:pt>
                <c:pt idx="9">
                  <c:v>-4</c:v>
                </c:pt>
                <c:pt idx="10">
                  <c:v>-3.2</c:v>
                </c:pt>
                <c:pt idx="11">
                  <c:v>-2.8</c:v>
                </c:pt>
                <c:pt idx="12">
                  <c:v>-1.0285709999999999</c:v>
                </c:pt>
                <c:pt idx="13">
                  <c:v>-0.82857099999999995</c:v>
                </c:pt>
                <c:pt idx="14">
                  <c:v>-0.51428600000000002</c:v>
                </c:pt>
                <c:pt idx="15">
                  <c:v>-0.51428600000000002</c:v>
                </c:pt>
                <c:pt idx="16">
                  <c:v>-1.428571</c:v>
                </c:pt>
                <c:pt idx="17">
                  <c:v>-2.2571430000000001</c:v>
                </c:pt>
                <c:pt idx="18">
                  <c:v>-2.8857140000000001</c:v>
                </c:pt>
                <c:pt idx="19">
                  <c:v>-4.4857139999999998</c:v>
                </c:pt>
                <c:pt idx="20">
                  <c:v>-5.1142859999999999</c:v>
                </c:pt>
                <c:pt idx="21">
                  <c:v>-6.1142859999999999</c:v>
                </c:pt>
                <c:pt idx="22">
                  <c:v>-8</c:v>
                </c:pt>
                <c:pt idx="23">
                  <c:v>-10.171430000000001</c:v>
                </c:pt>
                <c:pt idx="24">
                  <c:v>-13.37143</c:v>
                </c:pt>
                <c:pt idx="25">
                  <c:v>-18.285720000000001</c:v>
                </c:pt>
                <c:pt idx="26">
                  <c:v>-24.25714</c:v>
                </c:pt>
                <c:pt idx="27">
                  <c:v>-31.485710000000001</c:v>
                </c:pt>
                <c:pt idx="28">
                  <c:v>-38.885719999999999</c:v>
                </c:pt>
                <c:pt idx="29">
                  <c:v>-45.142859999999999</c:v>
                </c:pt>
                <c:pt idx="30">
                  <c:v>-50.142859999999999</c:v>
                </c:pt>
                <c:pt idx="31">
                  <c:v>-54.285710000000002</c:v>
                </c:pt>
                <c:pt idx="32">
                  <c:v>-56.2</c:v>
                </c:pt>
                <c:pt idx="33">
                  <c:v>-56.31429</c:v>
                </c:pt>
                <c:pt idx="34">
                  <c:v>-55.857140000000001</c:v>
                </c:pt>
                <c:pt idx="35">
                  <c:v>-54.6</c:v>
                </c:pt>
                <c:pt idx="36">
                  <c:v>-53.114280000000001</c:v>
                </c:pt>
                <c:pt idx="37">
                  <c:v>-52.142859999999999</c:v>
                </c:pt>
                <c:pt idx="38">
                  <c:v>-51</c:v>
                </c:pt>
                <c:pt idx="39">
                  <c:v>-50.171430000000001</c:v>
                </c:pt>
                <c:pt idx="40">
                  <c:v>-49.514290000000003</c:v>
                </c:pt>
                <c:pt idx="41">
                  <c:v>-48.571429999999999</c:v>
                </c:pt>
                <c:pt idx="42">
                  <c:v>-47.885719999999999</c:v>
                </c:pt>
                <c:pt idx="43">
                  <c:v>-47.085709999999999</c:v>
                </c:pt>
                <c:pt idx="44">
                  <c:v>-46.057139999999997</c:v>
                </c:pt>
                <c:pt idx="45">
                  <c:v>-48.371429999999997</c:v>
                </c:pt>
                <c:pt idx="46">
                  <c:v>-48.057139999999997</c:v>
                </c:pt>
                <c:pt idx="47">
                  <c:v>-47.628570000000003</c:v>
                </c:pt>
                <c:pt idx="48">
                  <c:v>-47.628570000000003</c:v>
                </c:pt>
                <c:pt idx="49">
                  <c:v>-47.942860000000003</c:v>
                </c:pt>
                <c:pt idx="50">
                  <c:v>-48.628570000000003</c:v>
                </c:pt>
                <c:pt idx="51">
                  <c:v>-49.74286</c:v>
                </c:pt>
                <c:pt idx="52">
                  <c:v>-47.2</c:v>
                </c:pt>
                <c:pt idx="53">
                  <c:v>-47.342860000000002</c:v>
                </c:pt>
                <c:pt idx="54">
                  <c:v>-47.828569999999999</c:v>
                </c:pt>
                <c:pt idx="55">
                  <c:v>-47.828569999999999</c:v>
                </c:pt>
                <c:pt idx="56">
                  <c:v>-50.085709999999999</c:v>
                </c:pt>
                <c:pt idx="57">
                  <c:v>-50</c:v>
                </c:pt>
                <c:pt idx="58">
                  <c:v>-49.714289999999998</c:v>
                </c:pt>
                <c:pt idx="59">
                  <c:v>-50.028570000000002</c:v>
                </c:pt>
                <c:pt idx="60">
                  <c:v>-50.028570000000002</c:v>
                </c:pt>
                <c:pt idx="61">
                  <c:v>-49.857140000000001</c:v>
                </c:pt>
                <c:pt idx="62">
                  <c:v>-50.228569999999998</c:v>
                </c:pt>
                <c:pt idx="63">
                  <c:v>-47.8</c:v>
                </c:pt>
                <c:pt idx="64">
                  <c:v>-47.457140000000003</c:v>
                </c:pt>
                <c:pt idx="65">
                  <c:v>-46.571429999999999</c:v>
                </c:pt>
                <c:pt idx="66">
                  <c:v>-48.114280000000001</c:v>
                </c:pt>
                <c:pt idx="67">
                  <c:v>-47.657139999999998</c:v>
                </c:pt>
                <c:pt idx="68">
                  <c:v>-47.4</c:v>
                </c:pt>
                <c:pt idx="69">
                  <c:v>-46.657139999999998</c:v>
                </c:pt>
                <c:pt idx="70">
                  <c:v>-46.514290000000003</c:v>
                </c:pt>
                <c:pt idx="71">
                  <c:v>-46.085709999999999</c:v>
                </c:pt>
                <c:pt idx="72">
                  <c:v>-46.028570000000002</c:v>
                </c:pt>
                <c:pt idx="73">
                  <c:v>-43.342860000000002</c:v>
                </c:pt>
                <c:pt idx="74">
                  <c:v>-42.68571</c:v>
                </c:pt>
                <c:pt idx="75">
                  <c:v>-41.571429999999999</c:v>
                </c:pt>
                <c:pt idx="76">
                  <c:v>-41.828569999999999</c:v>
                </c:pt>
                <c:pt idx="77">
                  <c:v>-42.171430000000001</c:v>
                </c:pt>
                <c:pt idx="78">
                  <c:v>-43</c:v>
                </c:pt>
                <c:pt idx="79">
                  <c:v>-44.228569999999998</c:v>
                </c:pt>
                <c:pt idx="80">
                  <c:v>-46.028570000000002</c:v>
                </c:pt>
                <c:pt idx="81">
                  <c:v>-47.342860000000002</c:v>
                </c:pt>
                <c:pt idx="82">
                  <c:v>-48.828569999999999</c:v>
                </c:pt>
                <c:pt idx="83">
                  <c:v>-49.085709999999999</c:v>
                </c:pt>
                <c:pt idx="84">
                  <c:v>-49.142859999999999</c:v>
                </c:pt>
                <c:pt idx="85">
                  <c:v>-49.228569999999998</c:v>
                </c:pt>
                <c:pt idx="86">
                  <c:v>-48.942860000000003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10B5-A94F-A633-C0CA4F57B53B}"/>
            </c:ext>
          </c:extLst>
        </c:ser>
        <c:ser>
          <c:idx val="44"/>
          <c:order val="44"/>
          <c:tx>
            <c:strRef>
              <c:f>Sheet1!$A$46</c:f>
              <c:strCache>
                <c:ptCount val="1"/>
                <c:pt idx="0">
                  <c:v>Pernambuco</c:v>
                </c:pt>
              </c:strCache>
            </c:strRef>
          </c:tx>
          <c:spPr>
            <a:ln w="28575" cap="rnd">
              <a:solidFill>
                <a:srgbClr val="FFCD3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Sheet1!$B$46:$CJ$46</c:f>
              <c:numCache>
                <c:formatCode>General</c:formatCode>
                <c:ptCount val="87"/>
                <c:pt idx="0">
                  <c:v>4.2285709999999996</c:v>
                </c:pt>
                <c:pt idx="1">
                  <c:v>1</c:v>
                </c:pt>
                <c:pt idx="2">
                  <c:v>-2.8570999999999999E-2</c:v>
                </c:pt>
                <c:pt idx="3">
                  <c:v>-2.2571430000000001</c:v>
                </c:pt>
                <c:pt idx="4">
                  <c:v>-3.657143</c:v>
                </c:pt>
                <c:pt idx="5">
                  <c:v>-6.2571430000000001</c:v>
                </c:pt>
                <c:pt idx="6">
                  <c:v>-5.6857139999999999</c:v>
                </c:pt>
                <c:pt idx="7">
                  <c:v>-3.8</c:v>
                </c:pt>
                <c:pt idx="8">
                  <c:v>-1.0571429999999999</c:v>
                </c:pt>
                <c:pt idx="9">
                  <c:v>0.6</c:v>
                </c:pt>
                <c:pt idx="10">
                  <c:v>-1.7714289999999999</c:v>
                </c:pt>
                <c:pt idx="11">
                  <c:v>-1.428571</c:v>
                </c:pt>
                <c:pt idx="12">
                  <c:v>-0.6</c:v>
                </c:pt>
                <c:pt idx="13">
                  <c:v>-5.7142999999999999E-2</c:v>
                </c:pt>
                <c:pt idx="14">
                  <c:v>0.4</c:v>
                </c:pt>
                <c:pt idx="15">
                  <c:v>0.42857099999999998</c:v>
                </c:pt>
                <c:pt idx="16">
                  <c:v>-0.885714</c:v>
                </c:pt>
                <c:pt idx="17">
                  <c:v>1.9142859999999999</c:v>
                </c:pt>
                <c:pt idx="18">
                  <c:v>1.657143</c:v>
                </c:pt>
                <c:pt idx="19">
                  <c:v>-2.8570999999999999E-2</c:v>
                </c:pt>
                <c:pt idx="20">
                  <c:v>-1.857143</c:v>
                </c:pt>
                <c:pt idx="21">
                  <c:v>-4.2285709999999996</c:v>
                </c:pt>
                <c:pt idx="22">
                  <c:v>-7.4571430000000003</c:v>
                </c:pt>
                <c:pt idx="23">
                  <c:v>-10.857139999999999</c:v>
                </c:pt>
                <c:pt idx="24">
                  <c:v>-14.68571</c:v>
                </c:pt>
                <c:pt idx="25">
                  <c:v>-20.05714</c:v>
                </c:pt>
                <c:pt idx="26">
                  <c:v>-25.74286</c:v>
                </c:pt>
                <c:pt idx="27">
                  <c:v>-32.428570000000001</c:v>
                </c:pt>
                <c:pt idx="28">
                  <c:v>-38.914290000000001</c:v>
                </c:pt>
                <c:pt idx="29">
                  <c:v>-44.228569999999998</c:v>
                </c:pt>
                <c:pt idx="30">
                  <c:v>-48.6</c:v>
                </c:pt>
                <c:pt idx="31">
                  <c:v>-52.542859999999997</c:v>
                </c:pt>
                <c:pt idx="32">
                  <c:v>-54.114280000000001</c:v>
                </c:pt>
                <c:pt idx="33">
                  <c:v>-54.171430000000001</c:v>
                </c:pt>
                <c:pt idx="34">
                  <c:v>-53.971429999999998</c:v>
                </c:pt>
                <c:pt idx="35">
                  <c:v>-52.942860000000003</c:v>
                </c:pt>
                <c:pt idx="36">
                  <c:v>-51.885719999999999</c:v>
                </c:pt>
                <c:pt idx="37">
                  <c:v>-51.114280000000001</c:v>
                </c:pt>
                <c:pt idx="38">
                  <c:v>-50.114280000000001</c:v>
                </c:pt>
                <c:pt idx="39">
                  <c:v>-49.342860000000002</c:v>
                </c:pt>
                <c:pt idx="40">
                  <c:v>-48.74286</c:v>
                </c:pt>
                <c:pt idx="41">
                  <c:v>-47.828569999999999</c:v>
                </c:pt>
                <c:pt idx="42">
                  <c:v>-47</c:v>
                </c:pt>
                <c:pt idx="43">
                  <c:v>-46.057139999999997</c:v>
                </c:pt>
                <c:pt idx="44">
                  <c:v>-44.6</c:v>
                </c:pt>
                <c:pt idx="45">
                  <c:v>-46.971429999999998</c:v>
                </c:pt>
                <c:pt idx="46">
                  <c:v>-47.142859999999999</c:v>
                </c:pt>
                <c:pt idx="47">
                  <c:v>-47.057139999999997</c:v>
                </c:pt>
                <c:pt idx="48">
                  <c:v>-47.342860000000002</c:v>
                </c:pt>
                <c:pt idx="49">
                  <c:v>-48.057139999999997</c:v>
                </c:pt>
                <c:pt idx="50">
                  <c:v>-48.942860000000003</c:v>
                </c:pt>
                <c:pt idx="51">
                  <c:v>-50.714289999999998</c:v>
                </c:pt>
                <c:pt idx="52">
                  <c:v>-48.285710000000002</c:v>
                </c:pt>
                <c:pt idx="53">
                  <c:v>-48.171430000000001</c:v>
                </c:pt>
                <c:pt idx="54">
                  <c:v>-48.571429999999999</c:v>
                </c:pt>
                <c:pt idx="55">
                  <c:v>-48.714289999999998</c:v>
                </c:pt>
                <c:pt idx="56">
                  <c:v>-50.8</c:v>
                </c:pt>
                <c:pt idx="57">
                  <c:v>-50.857140000000001</c:v>
                </c:pt>
                <c:pt idx="58">
                  <c:v>-50.342860000000002</c:v>
                </c:pt>
                <c:pt idx="59">
                  <c:v>-51.171430000000001</c:v>
                </c:pt>
                <c:pt idx="60">
                  <c:v>-51.25714</c:v>
                </c:pt>
                <c:pt idx="61">
                  <c:v>-51.342860000000002</c:v>
                </c:pt>
                <c:pt idx="62">
                  <c:v>-51.457140000000003</c:v>
                </c:pt>
                <c:pt idx="63">
                  <c:v>-49.057139999999997</c:v>
                </c:pt>
                <c:pt idx="64">
                  <c:v>-48.657139999999998</c:v>
                </c:pt>
                <c:pt idx="65">
                  <c:v>-48.057139999999997</c:v>
                </c:pt>
                <c:pt idx="66">
                  <c:v>-49.6</c:v>
                </c:pt>
                <c:pt idx="67">
                  <c:v>-49.114280000000001</c:v>
                </c:pt>
                <c:pt idx="68">
                  <c:v>-48.628570000000003</c:v>
                </c:pt>
                <c:pt idx="69">
                  <c:v>-47.828569999999999</c:v>
                </c:pt>
                <c:pt idx="70">
                  <c:v>-47.457140000000003</c:v>
                </c:pt>
                <c:pt idx="71">
                  <c:v>-46.771430000000002</c:v>
                </c:pt>
                <c:pt idx="72">
                  <c:v>-46.228569999999998</c:v>
                </c:pt>
                <c:pt idx="73">
                  <c:v>-42.74286</c:v>
                </c:pt>
                <c:pt idx="74">
                  <c:v>-41.74286</c:v>
                </c:pt>
                <c:pt idx="75">
                  <c:v>-40.428570000000001</c:v>
                </c:pt>
                <c:pt idx="76">
                  <c:v>-40.6</c:v>
                </c:pt>
                <c:pt idx="77">
                  <c:v>-40.914290000000001</c:v>
                </c:pt>
                <c:pt idx="78">
                  <c:v>-41.6</c:v>
                </c:pt>
                <c:pt idx="79">
                  <c:v>-42.428570000000001</c:v>
                </c:pt>
                <c:pt idx="80">
                  <c:v>-43.228569999999998</c:v>
                </c:pt>
                <c:pt idx="81">
                  <c:v>-45.6</c:v>
                </c:pt>
                <c:pt idx="82">
                  <c:v>-47.657139999999998</c:v>
                </c:pt>
                <c:pt idx="83">
                  <c:v>-48.542859999999997</c:v>
                </c:pt>
                <c:pt idx="84">
                  <c:v>-49.057139999999997</c:v>
                </c:pt>
                <c:pt idx="85">
                  <c:v>-49.457140000000003</c:v>
                </c:pt>
                <c:pt idx="86">
                  <c:v>-49.657139999999998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10B5-A94F-A633-C0CA4F57B53B}"/>
            </c:ext>
          </c:extLst>
        </c:ser>
        <c:ser>
          <c:idx val="45"/>
          <c:order val="45"/>
          <c:tx>
            <c:strRef>
              <c:f>Sheet1!$A$47</c:f>
              <c:strCache>
                <c:ptCount val="1"/>
                <c:pt idx="0">
                  <c:v>Piauí</c:v>
                </c:pt>
              </c:strCache>
            </c:strRef>
          </c:tx>
          <c:spPr>
            <a:ln w="28575" cap="rnd">
              <a:solidFill>
                <a:srgbClr val="7CAFDD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Sheet1!$B$47:$CJ$47</c:f>
              <c:numCache>
                <c:formatCode>General</c:formatCode>
                <c:ptCount val="87"/>
                <c:pt idx="0">
                  <c:v>-8.7142859999999995</c:v>
                </c:pt>
                <c:pt idx="1">
                  <c:v>-11.31429</c:v>
                </c:pt>
                <c:pt idx="2">
                  <c:v>-12.571429999999999</c:v>
                </c:pt>
                <c:pt idx="3">
                  <c:v>-13.914289999999999</c:v>
                </c:pt>
                <c:pt idx="4">
                  <c:v>-14.74286</c:v>
                </c:pt>
                <c:pt idx="5">
                  <c:v>-15.28571</c:v>
                </c:pt>
                <c:pt idx="6">
                  <c:v>-12.25714</c:v>
                </c:pt>
                <c:pt idx="7">
                  <c:v>-8.0285709999999995</c:v>
                </c:pt>
                <c:pt idx="8">
                  <c:v>-5.8285710000000002</c:v>
                </c:pt>
                <c:pt idx="9">
                  <c:v>-5.3142860000000001</c:v>
                </c:pt>
                <c:pt idx="10">
                  <c:v>-4.4000000000000004</c:v>
                </c:pt>
                <c:pt idx="11">
                  <c:v>-4.2857139999999996</c:v>
                </c:pt>
                <c:pt idx="12">
                  <c:v>-3.4285709999999998</c:v>
                </c:pt>
                <c:pt idx="13">
                  <c:v>-3.5714290000000002</c:v>
                </c:pt>
                <c:pt idx="14">
                  <c:v>-3.1714289999999998</c:v>
                </c:pt>
                <c:pt idx="15">
                  <c:v>-2.9714290000000001</c:v>
                </c:pt>
                <c:pt idx="16">
                  <c:v>-3.0571429999999999</c:v>
                </c:pt>
                <c:pt idx="17">
                  <c:v>-4.2571430000000001</c:v>
                </c:pt>
                <c:pt idx="18">
                  <c:v>-4.1428570000000002</c:v>
                </c:pt>
                <c:pt idx="19">
                  <c:v>-5.1142859999999999</c:v>
                </c:pt>
                <c:pt idx="20">
                  <c:v>-5.7714290000000004</c:v>
                </c:pt>
                <c:pt idx="21">
                  <c:v>-6.9142859999999997</c:v>
                </c:pt>
                <c:pt idx="22">
                  <c:v>-8.5142860000000002</c:v>
                </c:pt>
                <c:pt idx="23">
                  <c:v>-11.37143</c:v>
                </c:pt>
                <c:pt idx="24">
                  <c:v>-14.771430000000001</c:v>
                </c:pt>
                <c:pt idx="25">
                  <c:v>-20.571429999999999</c:v>
                </c:pt>
                <c:pt idx="26">
                  <c:v>-26.857140000000001</c:v>
                </c:pt>
                <c:pt idx="27">
                  <c:v>-33.514290000000003</c:v>
                </c:pt>
                <c:pt idx="28">
                  <c:v>-40.714289999999998</c:v>
                </c:pt>
                <c:pt idx="29">
                  <c:v>-47.285710000000002</c:v>
                </c:pt>
                <c:pt idx="30">
                  <c:v>-52.371429999999997</c:v>
                </c:pt>
                <c:pt idx="31">
                  <c:v>-56.171430000000001</c:v>
                </c:pt>
                <c:pt idx="32">
                  <c:v>-57.828569999999999</c:v>
                </c:pt>
                <c:pt idx="33">
                  <c:v>-57.771430000000002</c:v>
                </c:pt>
                <c:pt idx="34">
                  <c:v>-57.6</c:v>
                </c:pt>
                <c:pt idx="35">
                  <c:v>-56.428570000000001</c:v>
                </c:pt>
                <c:pt idx="36">
                  <c:v>-54.942860000000003</c:v>
                </c:pt>
                <c:pt idx="37">
                  <c:v>-53.714289999999998</c:v>
                </c:pt>
                <c:pt idx="38">
                  <c:v>-52.714289999999998</c:v>
                </c:pt>
                <c:pt idx="39">
                  <c:v>-51.8</c:v>
                </c:pt>
                <c:pt idx="40">
                  <c:v>-51.514290000000003</c:v>
                </c:pt>
                <c:pt idx="41">
                  <c:v>-50.542859999999997</c:v>
                </c:pt>
                <c:pt idx="42">
                  <c:v>-49.628570000000003</c:v>
                </c:pt>
                <c:pt idx="43">
                  <c:v>-48.942860000000003</c:v>
                </c:pt>
                <c:pt idx="44">
                  <c:v>-48.68571</c:v>
                </c:pt>
                <c:pt idx="45">
                  <c:v>-51.857140000000001</c:v>
                </c:pt>
                <c:pt idx="46">
                  <c:v>-52.428570000000001</c:v>
                </c:pt>
                <c:pt idx="47">
                  <c:v>-52.628570000000003</c:v>
                </c:pt>
                <c:pt idx="48">
                  <c:v>-52.8</c:v>
                </c:pt>
                <c:pt idx="49">
                  <c:v>-53.285710000000002</c:v>
                </c:pt>
                <c:pt idx="50">
                  <c:v>-53.628570000000003</c:v>
                </c:pt>
                <c:pt idx="51">
                  <c:v>-53.6</c:v>
                </c:pt>
                <c:pt idx="52">
                  <c:v>-50.68571</c:v>
                </c:pt>
                <c:pt idx="53">
                  <c:v>-50.057139999999997</c:v>
                </c:pt>
                <c:pt idx="54">
                  <c:v>-49.828569999999999</c:v>
                </c:pt>
                <c:pt idx="55">
                  <c:v>-49.68571</c:v>
                </c:pt>
                <c:pt idx="56">
                  <c:v>-51.68571</c:v>
                </c:pt>
                <c:pt idx="57">
                  <c:v>-51.514290000000003</c:v>
                </c:pt>
                <c:pt idx="58">
                  <c:v>-51.68571</c:v>
                </c:pt>
                <c:pt idx="59">
                  <c:v>-51.2</c:v>
                </c:pt>
                <c:pt idx="60">
                  <c:v>-51.2</c:v>
                </c:pt>
                <c:pt idx="61">
                  <c:v>-51.085709999999999</c:v>
                </c:pt>
                <c:pt idx="62">
                  <c:v>-51.285710000000002</c:v>
                </c:pt>
                <c:pt idx="63">
                  <c:v>-49</c:v>
                </c:pt>
                <c:pt idx="64">
                  <c:v>-48.8</c:v>
                </c:pt>
                <c:pt idx="65">
                  <c:v>-47.885719999999999</c:v>
                </c:pt>
                <c:pt idx="66">
                  <c:v>-50.028570000000002</c:v>
                </c:pt>
                <c:pt idx="67">
                  <c:v>-49.514290000000003</c:v>
                </c:pt>
                <c:pt idx="68">
                  <c:v>-49.457140000000003</c:v>
                </c:pt>
                <c:pt idx="69">
                  <c:v>-48.857140000000001</c:v>
                </c:pt>
                <c:pt idx="70">
                  <c:v>-48.457140000000003</c:v>
                </c:pt>
                <c:pt idx="71">
                  <c:v>-47.971429999999998</c:v>
                </c:pt>
                <c:pt idx="72">
                  <c:v>-47.857140000000001</c:v>
                </c:pt>
                <c:pt idx="73">
                  <c:v>-44.628570000000003</c:v>
                </c:pt>
                <c:pt idx="74">
                  <c:v>-43.914290000000001</c:v>
                </c:pt>
                <c:pt idx="75">
                  <c:v>-42.571429999999999</c:v>
                </c:pt>
                <c:pt idx="76">
                  <c:v>-42.74286</c:v>
                </c:pt>
                <c:pt idx="77">
                  <c:v>-43.028570000000002</c:v>
                </c:pt>
                <c:pt idx="78">
                  <c:v>-43.428570000000001</c:v>
                </c:pt>
                <c:pt idx="79">
                  <c:v>-43.6</c:v>
                </c:pt>
                <c:pt idx="80">
                  <c:v>-46.114280000000001</c:v>
                </c:pt>
                <c:pt idx="81">
                  <c:v>-47.771430000000002</c:v>
                </c:pt>
                <c:pt idx="82">
                  <c:v>-51.114280000000001</c:v>
                </c:pt>
                <c:pt idx="83">
                  <c:v>-50.828569999999999</c:v>
                </c:pt>
                <c:pt idx="84">
                  <c:v>-50.8</c:v>
                </c:pt>
                <c:pt idx="85">
                  <c:v>-50.4</c:v>
                </c:pt>
                <c:pt idx="86">
                  <c:v>-50.228569999999998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10B5-A94F-A633-C0CA4F57B53B}"/>
            </c:ext>
          </c:extLst>
        </c:ser>
        <c:ser>
          <c:idx val="46"/>
          <c:order val="46"/>
          <c:tx>
            <c:strRef>
              <c:f>Sheet1!$A$48</c:f>
              <c:strCache>
                <c:ptCount val="1"/>
                <c:pt idx="0">
                  <c:v>Paraná</c:v>
                </c:pt>
              </c:strCache>
            </c:strRef>
          </c:tx>
          <c:spPr>
            <a:ln w="28575" cap="rnd">
              <a:solidFill>
                <a:srgbClr val="8CC168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Sheet1!$B$48:$CJ$48</c:f>
              <c:numCache>
                <c:formatCode>General</c:formatCode>
                <c:ptCount val="87"/>
                <c:pt idx="0">
                  <c:v>-2.8570999999999999E-2</c:v>
                </c:pt>
                <c:pt idx="1">
                  <c:v>-2.285714</c:v>
                </c:pt>
                <c:pt idx="2">
                  <c:v>-2.7428569999999999</c:v>
                </c:pt>
                <c:pt idx="3">
                  <c:v>-3.1428569999999998</c:v>
                </c:pt>
                <c:pt idx="4">
                  <c:v>-3.8</c:v>
                </c:pt>
                <c:pt idx="5">
                  <c:v>-6.0571429999999999</c:v>
                </c:pt>
                <c:pt idx="6">
                  <c:v>-5.7142860000000004</c:v>
                </c:pt>
                <c:pt idx="7">
                  <c:v>-0.71428599999999998</c:v>
                </c:pt>
                <c:pt idx="8">
                  <c:v>2</c:v>
                </c:pt>
                <c:pt idx="9">
                  <c:v>2.342857</c:v>
                </c:pt>
                <c:pt idx="10">
                  <c:v>3.0857139999999998</c:v>
                </c:pt>
                <c:pt idx="11">
                  <c:v>4.1714289999999998</c:v>
                </c:pt>
                <c:pt idx="12">
                  <c:v>5.7428569999999999</c:v>
                </c:pt>
                <c:pt idx="13">
                  <c:v>6.6</c:v>
                </c:pt>
                <c:pt idx="14">
                  <c:v>7.2285709999999996</c:v>
                </c:pt>
                <c:pt idx="15">
                  <c:v>7.5714290000000002</c:v>
                </c:pt>
                <c:pt idx="16">
                  <c:v>7.6571429999999996</c:v>
                </c:pt>
                <c:pt idx="17">
                  <c:v>7.2285709999999996</c:v>
                </c:pt>
                <c:pt idx="18">
                  <c:v>6.7714290000000004</c:v>
                </c:pt>
                <c:pt idx="19">
                  <c:v>6.0571429999999999</c:v>
                </c:pt>
                <c:pt idx="20">
                  <c:v>5.1142859999999999</c:v>
                </c:pt>
                <c:pt idx="21">
                  <c:v>3.7428569999999999</c:v>
                </c:pt>
                <c:pt idx="22">
                  <c:v>0.82857099999999995</c:v>
                </c:pt>
                <c:pt idx="23">
                  <c:v>-2.8857140000000001</c:v>
                </c:pt>
                <c:pt idx="24">
                  <c:v>-7.7714290000000004</c:v>
                </c:pt>
                <c:pt idx="25">
                  <c:v>-14.828569999999999</c:v>
                </c:pt>
                <c:pt idx="26">
                  <c:v>-23.342860000000002</c:v>
                </c:pt>
                <c:pt idx="27">
                  <c:v>-30.37143</c:v>
                </c:pt>
                <c:pt idx="28">
                  <c:v>-37.799999999999997</c:v>
                </c:pt>
                <c:pt idx="29">
                  <c:v>-43.74286</c:v>
                </c:pt>
                <c:pt idx="30">
                  <c:v>-48.828569999999999</c:v>
                </c:pt>
                <c:pt idx="31">
                  <c:v>-52.371429999999997</c:v>
                </c:pt>
                <c:pt idx="32">
                  <c:v>-53.371429999999997</c:v>
                </c:pt>
                <c:pt idx="33">
                  <c:v>-53.25714</c:v>
                </c:pt>
                <c:pt idx="34">
                  <c:v>-52.885719999999999</c:v>
                </c:pt>
                <c:pt idx="35">
                  <c:v>-51.571429999999999</c:v>
                </c:pt>
                <c:pt idx="36">
                  <c:v>-50.085709999999999</c:v>
                </c:pt>
                <c:pt idx="37">
                  <c:v>-48.942860000000003</c:v>
                </c:pt>
                <c:pt idx="38">
                  <c:v>-47.714289999999998</c:v>
                </c:pt>
                <c:pt idx="39">
                  <c:v>-46.485709999999997</c:v>
                </c:pt>
                <c:pt idx="40">
                  <c:v>-45.285710000000002</c:v>
                </c:pt>
                <c:pt idx="41">
                  <c:v>-44.571429999999999</c:v>
                </c:pt>
                <c:pt idx="42">
                  <c:v>-43.285710000000002</c:v>
                </c:pt>
                <c:pt idx="43">
                  <c:v>-41.942860000000003</c:v>
                </c:pt>
                <c:pt idx="44">
                  <c:v>-39.657139999999998</c:v>
                </c:pt>
                <c:pt idx="45">
                  <c:v>-42.514290000000003</c:v>
                </c:pt>
                <c:pt idx="46">
                  <c:v>-41.371429999999997</c:v>
                </c:pt>
                <c:pt idx="47">
                  <c:v>-41.68571</c:v>
                </c:pt>
                <c:pt idx="48">
                  <c:v>-40.914290000000001</c:v>
                </c:pt>
                <c:pt idx="49">
                  <c:v>-41.228569999999998</c:v>
                </c:pt>
                <c:pt idx="50">
                  <c:v>-41.428570000000001</c:v>
                </c:pt>
                <c:pt idx="51">
                  <c:v>-42.228569999999998</c:v>
                </c:pt>
                <c:pt idx="52">
                  <c:v>-38.085709999999999</c:v>
                </c:pt>
                <c:pt idx="53">
                  <c:v>-38.4</c:v>
                </c:pt>
                <c:pt idx="54">
                  <c:v>-37.68571</c:v>
                </c:pt>
                <c:pt idx="55">
                  <c:v>-36.885719999999999</c:v>
                </c:pt>
                <c:pt idx="56">
                  <c:v>-39.228569999999998</c:v>
                </c:pt>
                <c:pt idx="57">
                  <c:v>-38.514290000000003</c:v>
                </c:pt>
                <c:pt idx="58">
                  <c:v>-38.057139999999997</c:v>
                </c:pt>
                <c:pt idx="59">
                  <c:v>-37.74286</c:v>
                </c:pt>
                <c:pt idx="60">
                  <c:v>-36.942860000000003</c:v>
                </c:pt>
                <c:pt idx="61">
                  <c:v>-36.057139999999997</c:v>
                </c:pt>
                <c:pt idx="62">
                  <c:v>-36.142859999999999</c:v>
                </c:pt>
                <c:pt idx="63">
                  <c:v>-32.571429999999999</c:v>
                </c:pt>
                <c:pt idx="64">
                  <c:v>-32.285710000000002</c:v>
                </c:pt>
                <c:pt idx="65">
                  <c:v>-30.828569999999999</c:v>
                </c:pt>
                <c:pt idx="66">
                  <c:v>-34.25714</c:v>
                </c:pt>
                <c:pt idx="67">
                  <c:v>-33.942860000000003</c:v>
                </c:pt>
                <c:pt idx="68">
                  <c:v>-33.857140000000001</c:v>
                </c:pt>
                <c:pt idx="69">
                  <c:v>-33.200000000000003</c:v>
                </c:pt>
                <c:pt idx="70">
                  <c:v>-32.799999999999997</c:v>
                </c:pt>
                <c:pt idx="71">
                  <c:v>-32.857140000000001</c:v>
                </c:pt>
                <c:pt idx="72">
                  <c:v>-32.828569999999999</c:v>
                </c:pt>
                <c:pt idx="73">
                  <c:v>-27.62857</c:v>
                </c:pt>
                <c:pt idx="74">
                  <c:v>-25.68571</c:v>
                </c:pt>
                <c:pt idx="75">
                  <c:v>-24.142859999999999</c:v>
                </c:pt>
                <c:pt idx="76">
                  <c:v>-23.68571</c:v>
                </c:pt>
                <c:pt idx="77">
                  <c:v>-23.485710000000001</c:v>
                </c:pt>
                <c:pt idx="78">
                  <c:v>-23.514289999999999</c:v>
                </c:pt>
                <c:pt idx="79">
                  <c:v>-24.342860000000002</c:v>
                </c:pt>
                <c:pt idx="80">
                  <c:v>-25.142859999999999</c:v>
                </c:pt>
                <c:pt idx="81">
                  <c:v>-26.457139999999999</c:v>
                </c:pt>
                <c:pt idx="82">
                  <c:v>-27.228570000000001</c:v>
                </c:pt>
                <c:pt idx="83">
                  <c:v>-27.4</c:v>
                </c:pt>
                <c:pt idx="84">
                  <c:v>-27.285720000000001</c:v>
                </c:pt>
                <c:pt idx="85">
                  <c:v>-26.285720000000001</c:v>
                </c:pt>
                <c:pt idx="86">
                  <c:v>-25.657139999999998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10B5-A94F-A633-C0CA4F57B53B}"/>
            </c:ext>
          </c:extLst>
        </c:ser>
        <c:ser>
          <c:idx val="47"/>
          <c:order val="47"/>
          <c:tx>
            <c:strRef>
              <c:f>Sheet1!$A$49</c:f>
              <c:strCache>
                <c:ptCount val="1"/>
                <c:pt idx="0">
                  <c:v>Rio de Janeiro</c:v>
                </c:pt>
              </c:strCache>
            </c:strRef>
          </c:tx>
          <c:spPr>
            <a:ln w="28575" cap="rnd">
              <a:solidFill>
                <a:srgbClr val="335AA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Sheet1!$B$49:$CJ$49</c:f>
              <c:numCache>
                <c:formatCode>General</c:formatCode>
                <c:ptCount val="87"/>
                <c:pt idx="0">
                  <c:v>4.3714279999999999</c:v>
                </c:pt>
                <c:pt idx="1">
                  <c:v>0.4</c:v>
                </c:pt>
                <c:pt idx="2">
                  <c:v>-3.0571429999999999</c:v>
                </c:pt>
                <c:pt idx="3">
                  <c:v>-5.0857140000000003</c:v>
                </c:pt>
                <c:pt idx="4">
                  <c:v>-6.4571430000000003</c:v>
                </c:pt>
                <c:pt idx="5">
                  <c:v>-13.28571</c:v>
                </c:pt>
                <c:pt idx="6">
                  <c:v>-14.428570000000001</c:v>
                </c:pt>
                <c:pt idx="7">
                  <c:v>-13.37143</c:v>
                </c:pt>
                <c:pt idx="8">
                  <c:v>-10.31429</c:v>
                </c:pt>
                <c:pt idx="9">
                  <c:v>-7.6857139999999999</c:v>
                </c:pt>
                <c:pt idx="10">
                  <c:v>-4.9714280000000004</c:v>
                </c:pt>
                <c:pt idx="11">
                  <c:v>-3.0285709999999999</c:v>
                </c:pt>
                <c:pt idx="12">
                  <c:v>1.4571430000000001</c:v>
                </c:pt>
                <c:pt idx="13">
                  <c:v>3.9714290000000001</c:v>
                </c:pt>
                <c:pt idx="14">
                  <c:v>5.1714289999999998</c:v>
                </c:pt>
                <c:pt idx="15">
                  <c:v>5.8</c:v>
                </c:pt>
                <c:pt idx="16">
                  <c:v>5.8</c:v>
                </c:pt>
                <c:pt idx="17">
                  <c:v>5.4857139999999998</c:v>
                </c:pt>
                <c:pt idx="18">
                  <c:v>4.4000000000000004</c:v>
                </c:pt>
                <c:pt idx="19">
                  <c:v>2.9142860000000002</c:v>
                </c:pt>
                <c:pt idx="20">
                  <c:v>0.6</c:v>
                </c:pt>
                <c:pt idx="21">
                  <c:v>-3.2285710000000001</c:v>
                </c:pt>
                <c:pt idx="22">
                  <c:v>-7.6285720000000001</c:v>
                </c:pt>
                <c:pt idx="23">
                  <c:v>-12.97143</c:v>
                </c:pt>
                <c:pt idx="24">
                  <c:v>-19.428570000000001</c:v>
                </c:pt>
                <c:pt idx="25">
                  <c:v>-26.514289999999999</c:v>
                </c:pt>
                <c:pt idx="26">
                  <c:v>-33.457140000000003</c:v>
                </c:pt>
                <c:pt idx="27">
                  <c:v>-39.428570000000001</c:v>
                </c:pt>
                <c:pt idx="28">
                  <c:v>-44.714289999999998</c:v>
                </c:pt>
                <c:pt idx="29">
                  <c:v>-49.028570000000002</c:v>
                </c:pt>
                <c:pt idx="30">
                  <c:v>-52.342860000000002</c:v>
                </c:pt>
                <c:pt idx="31">
                  <c:v>-54.657139999999998</c:v>
                </c:pt>
                <c:pt idx="32">
                  <c:v>-54.828569999999999</c:v>
                </c:pt>
                <c:pt idx="33">
                  <c:v>-54.6</c:v>
                </c:pt>
                <c:pt idx="34">
                  <c:v>-54.828569999999999</c:v>
                </c:pt>
                <c:pt idx="35">
                  <c:v>-53.885719999999999</c:v>
                </c:pt>
                <c:pt idx="36">
                  <c:v>-52.857140000000001</c:v>
                </c:pt>
                <c:pt idx="37">
                  <c:v>-52</c:v>
                </c:pt>
                <c:pt idx="38">
                  <c:v>-51.628570000000003</c:v>
                </c:pt>
                <c:pt idx="39">
                  <c:v>-51</c:v>
                </c:pt>
                <c:pt idx="40">
                  <c:v>-50.628570000000003</c:v>
                </c:pt>
                <c:pt idx="41">
                  <c:v>-49.942860000000003</c:v>
                </c:pt>
                <c:pt idx="42">
                  <c:v>-49.428570000000001</c:v>
                </c:pt>
                <c:pt idx="43">
                  <c:v>-49.31429</c:v>
                </c:pt>
                <c:pt idx="44">
                  <c:v>-48.2</c:v>
                </c:pt>
                <c:pt idx="45">
                  <c:v>-50.142859999999999</c:v>
                </c:pt>
                <c:pt idx="46">
                  <c:v>-50.228569999999998</c:v>
                </c:pt>
                <c:pt idx="47">
                  <c:v>-50.085709999999999</c:v>
                </c:pt>
                <c:pt idx="48">
                  <c:v>-50.342860000000002</c:v>
                </c:pt>
                <c:pt idx="49">
                  <c:v>-50.74286</c:v>
                </c:pt>
                <c:pt idx="50">
                  <c:v>-50.771430000000002</c:v>
                </c:pt>
                <c:pt idx="51">
                  <c:v>-51.942860000000003</c:v>
                </c:pt>
                <c:pt idx="52">
                  <c:v>-49.828569999999999</c:v>
                </c:pt>
                <c:pt idx="53">
                  <c:v>-49.828569999999999</c:v>
                </c:pt>
                <c:pt idx="54">
                  <c:v>-49.942860000000003</c:v>
                </c:pt>
                <c:pt idx="55">
                  <c:v>-49.68571</c:v>
                </c:pt>
                <c:pt idx="56">
                  <c:v>-51.542859999999997</c:v>
                </c:pt>
                <c:pt idx="57">
                  <c:v>-51.2</c:v>
                </c:pt>
                <c:pt idx="58">
                  <c:v>-52.885719999999999</c:v>
                </c:pt>
                <c:pt idx="59">
                  <c:v>-52.74286</c:v>
                </c:pt>
                <c:pt idx="60">
                  <c:v>-52.6</c:v>
                </c:pt>
                <c:pt idx="61">
                  <c:v>-52.542859999999997</c:v>
                </c:pt>
                <c:pt idx="62">
                  <c:v>-52.714289999999998</c:v>
                </c:pt>
                <c:pt idx="63">
                  <c:v>-50.714289999999998</c:v>
                </c:pt>
                <c:pt idx="64">
                  <c:v>-51.028570000000002</c:v>
                </c:pt>
                <c:pt idx="65">
                  <c:v>-48.457140000000003</c:v>
                </c:pt>
                <c:pt idx="66">
                  <c:v>-50.628570000000003</c:v>
                </c:pt>
                <c:pt idx="67">
                  <c:v>-50.657139999999998</c:v>
                </c:pt>
                <c:pt idx="68">
                  <c:v>-51.085709999999999</c:v>
                </c:pt>
                <c:pt idx="69">
                  <c:v>-50.6</c:v>
                </c:pt>
                <c:pt idx="70">
                  <c:v>-50</c:v>
                </c:pt>
                <c:pt idx="71">
                  <c:v>-49.4</c:v>
                </c:pt>
                <c:pt idx="72">
                  <c:v>-50.085709999999999</c:v>
                </c:pt>
                <c:pt idx="73">
                  <c:v>-46.971429999999998</c:v>
                </c:pt>
                <c:pt idx="74">
                  <c:v>-45.628570000000003</c:v>
                </c:pt>
                <c:pt idx="75">
                  <c:v>-43.942860000000003</c:v>
                </c:pt>
                <c:pt idx="76">
                  <c:v>-44.285710000000002</c:v>
                </c:pt>
                <c:pt idx="77">
                  <c:v>-44.657139999999998</c:v>
                </c:pt>
                <c:pt idx="78">
                  <c:v>-45.2</c:v>
                </c:pt>
                <c:pt idx="79">
                  <c:v>-45.4</c:v>
                </c:pt>
                <c:pt idx="80">
                  <c:v>-46.828569999999999</c:v>
                </c:pt>
                <c:pt idx="81">
                  <c:v>-47.857140000000001</c:v>
                </c:pt>
                <c:pt idx="82">
                  <c:v>-48.68571</c:v>
                </c:pt>
                <c:pt idx="83">
                  <c:v>-48.514290000000003</c:v>
                </c:pt>
                <c:pt idx="84">
                  <c:v>-48.428570000000001</c:v>
                </c:pt>
                <c:pt idx="85">
                  <c:v>-48</c:v>
                </c:pt>
                <c:pt idx="86">
                  <c:v>-47.25714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10B5-A94F-A633-C0CA4F57B53B}"/>
            </c:ext>
          </c:extLst>
        </c:ser>
        <c:ser>
          <c:idx val="48"/>
          <c:order val="48"/>
          <c:tx>
            <c:strRef>
              <c:f>Sheet1!$A$50</c:f>
              <c:strCache>
                <c:ptCount val="1"/>
                <c:pt idx="0">
                  <c:v>Rio Grande do Norte</c:v>
                </c:pt>
              </c:strCache>
            </c:strRef>
          </c:tx>
          <c:spPr>
            <a:ln w="28575" cap="rnd">
              <a:solidFill>
                <a:srgbClr val="D2601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Sheet1!$B$50:$CJ$50</c:f>
              <c:numCache>
                <c:formatCode>General</c:formatCode>
                <c:ptCount val="87"/>
                <c:pt idx="0">
                  <c:v>-0.31428600000000001</c:v>
                </c:pt>
                <c:pt idx="1">
                  <c:v>-1.857143</c:v>
                </c:pt>
                <c:pt idx="2">
                  <c:v>-2.4857140000000002</c:v>
                </c:pt>
                <c:pt idx="3">
                  <c:v>-4.5714290000000002</c:v>
                </c:pt>
                <c:pt idx="4">
                  <c:v>-6.3428570000000004</c:v>
                </c:pt>
                <c:pt idx="5">
                  <c:v>-10</c:v>
                </c:pt>
                <c:pt idx="6">
                  <c:v>-8.8571419999999996</c:v>
                </c:pt>
                <c:pt idx="7">
                  <c:v>-7.9714280000000004</c:v>
                </c:pt>
                <c:pt idx="8">
                  <c:v>-6.0857140000000003</c:v>
                </c:pt>
                <c:pt idx="9">
                  <c:v>-5.3428570000000004</c:v>
                </c:pt>
                <c:pt idx="10">
                  <c:v>-4.5999999999999996</c:v>
                </c:pt>
                <c:pt idx="11">
                  <c:v>-3.8857140000000001</c:v>
                </c:pt>
                <c:pt idx="12">
                  <c:v>-1.8285709999999999</c:v>
                </c:pt>
                <c:pt idx="13">
                  <c:v>-1.628571</c:v>
                </c:pt>
                <c:pt idx="14">
                  <c:v>-1.428571</c:v>
                </c:pt>
                <c:pt idx="15">
                  <c:v>-1.3142860000000001</c:v>
                </c:pt>
                <c:pt idx="16">
                  <c:v>-2.657143</c:v>
                </c:pt>
                <c:pt idx="17">
                  <c:v>-3.7428569999999999</c:v>
                </c:pt>
                <c:pt idx="18">
                  <c:v>-4.1142859999999999</c:v>
                </c:pt>
                <c:pt idx="19">
                  <c:v>-5.4285709999999998</c:v>
                </c:pt>
                <c:pt idx="20">
                  <c:v>-6.1142859999999999</c:v>
                </c:pt>
                <c:pt idx="21">
                  <c:v>-7.0285719999999996</c:v>
                </c:pt>
                <c:pt idx="22">
                  <c:v>-8.9428570000000001</c:v>
                </c:pt>
                <c:pt idx="23">
                  <c:v>-10.571429999999999</c:v>
                </c:pt>
                <c:pt idx="24">
                  <c:v>-13.142860000000001</c:v>
                </c:pt>
                <c:pt idx="25">
                  <c:v>-17.74286</c:v>
                </c:pt>
                <c:pt idx="26">
                  <c:v>-23.74286</c:v>
                </c:pt>
                <c:pt idx="27">
                  <c:v>-30.285720000000001</c:v>
                </c:pt>
                <c:pt idx="28">
                  <c:v>-37.200000000000003</c:v>
                </c:pt>
                <c:pt idx="29">
                  <c:v>-42.771430000000002</c:v>
                </c:pt>
                <c:pt idx="30">
                  <c:v>-47.428570000000001</c:v>
                </c:pt>
                <c:pt idx="31">
                  <c:v>-51.228569999999998</c:v>
                </c:pt>
                <c:pt idx="32">
                  <c:v>-53.057139999999997</c:v>
                </c:pt>
                <c:pt idx="33">
                  <c:v>-53.228569999999998</c:v>
                </c:pt>
                <c:pt idx="34">
                  <c:v>-53.142859999999999</c:v>
                </c:pt>
                <c:pt idx="35">
                  <c:v>-52.114280000000001</c:v>
                </c:pt>
                <c:pt idx="36">
                  <c:v>-50.857140000000001</c:v>
                </c:pt>
                <c:pt idx="37">
                  <c:v>-50</c:v>
                </c:pt>
                <c:pt idx="38">
                  <c:v>-49.2</c:v>
                </c:pt>
                <c:pt idx="39">
                  <c:v>-48.68571</c:v>
                </c:pt>
                <c:pt idx="40">
                  <c:v>-48.171430000000001</c:v>
                </c:pt>
                <c:pt idx="41">
                  <c:v>-47.228569999999998</c:v>
                </c:pt>
                <c:pt idx="42">
                  <c:v>-46.428570000000001</c:v>
                </c:pt>
                <c:pt idx="43">
                  <c:v>-45.68571</c:v>
                </c:pt>
                <c:pt idx="44">
                  <c:v>-44.485709999999997</c:v>
                </c:pt>
                <c:pt idx="45">
                  <c:v>-46.942860000000003</c:v>
                </c:pt>
                <c:pt idx="46">
                  <c:v>-46.657139999999998</c:v>
                </c:pt>
                <c:pt idx="47">
                  <c:v>-46.485709999999997</c:v>
                </c:pt>
                <c:pt idx="48">
                  <c:v>-46.514290000000003</c:v>
                </c:pt>
                <c:pt idx="49">
                  <c:v>-47</c:v>
                </c:pt>
                <c:pt idx="50">
                  <c:v>-47.942860000000003</c:v>
                </c:pt>
                <c:pt idx="51">
                  <c:v>-49.114280000000001</c:v>
                </c:pt>
                <c:pt idx="52">
                  <c:v>-46.228569999999998</c:v>
                </c:pt>
                <c:pt idx="53">
                  <c:v>-46.228569999999998</c:v>
                </c:pt>
                <c:pt idx="54">
                  <c:v>-46.342860000000002</c:v>
                </c:pt>
                <c:pt idx="55">
                  <c:v>-46.285710000000002</c:v>
                </c:pt>
                <c:pt idx="56">
                  <c:v>-49.114280000000001</c:v>
                </c:pt>
                <c:pt idx="57">
                  <c:v>-48.657139999999998</c:v>
                </c:pt>
                <c:pt idx="58">
                  <c:v>-48.31429</c:v>
                </c:pt>
                <c:pt idx="59">
                  <c:v>-48.571429999999999</c:v>
                </c:pt>
                <c:pt idx="60">
                  <c:v>-48.428570000000001</c:v>
                </c:pt>
                <c:pt idx="61">
                  <c:v>-48.25714</c:v>
                </c:pt>
                <c:pt idx="62">
                  <c:v>-48.371429999999997</c:v>
                </c:pt>
                <c:pt idx="63">
                  <c:v>-45.25714</c:v>
                </c:pt>
                <c:pt idx="64">
                  <c:v>-45.171430000000001</c:v>
                </c:pt>
                <c:pt idx="65">
                  <c:v>-44.228569999999998</c:v>
                </c:pt>
                <c:pt idx="66">
                  <c:v>-47.114280000000001</c:v>
                </c:pt>
                <c:pt idx="67">
                  <c:v>-46.6</c:v>
                </c:pt>
                <c:pt idx="68">
                  <c:v>-46.085709999999999</c:v>
                </c:pt>
                <c:pt idx="69">
                  <c:v>-46.31429</c:v>
                </c:pt>
                <c:pt idx="70">
                  <c:v>-45.857140000000001</c:v>
                </c:pt>
                <c:pt idx="71">
                  <c:v>-45.114280000000001</c:v>
                </c:pt>
                <c:pt idx="72">
                  <c:v>-45.085709999999999</c:v>
                </c:pt>
                <c:pt idx="73">
                  <c:v>-41</c:v>
                </c:pt>
                <c:pt idx="74">
                  <c:v>-40.31429</c:v>
                </c:pt>
                <c:pt idx="75">
                  <c:v>-39.142859999999999</c:v>
                </c:pt>
                <c:pt idx="76">
                  <c:v>-38.571429999999999</c:v>
                </c:pt>
                <c:pt idx="77">
                  <c:v>-38.914290000000001</c:v>
                </c:pt>
                <c:pt idx="78">
                  <c:v>-39.68571</c:v>
                </c:pt>
                <c:pt idx="79">
                  <c:v>-40.828569999999999</c:v>
                </c:pt>
                <c:pt idx="80">
                  <c:v>-42.228569999999998</c:v>
                </c:pt>
                <c:pt idx="81">
                  <c:v>-44.542859999999997</c:v>
                </c:pt>
                <c:pt idx="82">
                  <c:v>-45.771430000000002</c:v>
                </c:pt>
                <c:pt idx="83">
                  <c:v>-45.942860000000003</c:v>
                </c:pt>
                <c:pt idx="84">
                  <c:v>-46.114280000000001</c:v>
                </c:pt>
                <c:pt idx="85">
                  <c:v>-46.085709999999999</c:v>
                </c:pt>
                <c:pt idx="86">
                  <c:v>-45.628570000000003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10B5-A94F-A633-C0CA4F57B53B}"/>
            </c:ext>
          </c:extLst>
        </c:ser>
        <c:ser>
          <c:idx val="49"/>
          <c:order val="49"/>
          <c:tx>
            <c:strRef>
              <c:f>Sheet1!$A$51</c:f>
              <c:strCache>
                <c:ptCount val="1"/>
                <c:pt idx="0">
                  <c:v>Rondônia</c:v>
                </c:pt>
              </c:strCache>
            </c:strRef>
          </c:tx>
          <c:spPr>
            <a:ln w="28575" cap="rnd">
              <a:solidFill>
                <a:schemeClr val="accent3">
                  <a:lumOff val="-12941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Sheet1!$B$51:$CJ$51</c:f>
              <c:numCache>
                <c:formatCode>General</c:formatCode>
                <c:ptCount val="87"/>
                <c:pt idx="0">
                  <c:v>-4.2285709999999996</c:v>
                </c:pt>
                <c:pt idx="1">
                  <c:v>-5.0285719999999996</c:v>
                </c:pt>
                <c:pt idx="2">
                  <c:v>-5.9142859999999997</c:v>
                </c:pt>
                <c:pt idx="3">
                  <c:v>-6</c:v>
                </c:pt>
                <c:pt idx="4">
                  <c:v>-6.5714290000000002</c:v>
                </c:pt>
                <c:pt idx="5">
                  <c:v>-6.1428570000000002</c:v>
                </c:pt>
                <c:pt idx="6">
                  <c:v>-4.0285719999999996</c:v>
                </c:pt>
                <c:pt idx="7">
                  <c:v>-1</c:v>
                </c:pt>
                <c:pt idx="8">
                  <c:v>0.68571400000000005</c:v>
                </c:pt>
                <c:pt idx="9">
                  <c:v>1.857143</c:v>
                </c:pt>
                <c:pt idx="10">
                  <c:v>2.9142860000000002</c:v>
                </c:pt>
                <c:pt idx="11">
                  <c:v>3.657143</c:v>
                </c:pt>
                <c:pt idx="12">
                  <c:v>4.9714280000000004</c:v>
                </c:pt>
                <c:pt idx="13">
                  <c:v>5.1142859999999999</c:v>
                </c:pt>
                <c:pt idx="14">
                  <c:v>5.8285710000000002</c:v>
                </c:pt>
                <c:pt idx="15">
                  <c:v>5.5428569999999997</c:v>
                </c:pt>
                <c:pt idx="16">
                  <c:v>5.0857140000000003</c:v>
                </c:pt>
                <c:pt idx="17">
                  <c:v>4.4857139999999998</c:v>
                </c:pt>
                <c:pt idx="18">
                  <c:v>3.8571430000000002</c:v>
                </c:pt>
                <c:pt idx="19">
                  <c:v>2.7714289999999999</c:v>
                </c:pt>
                <c:pt idx="20">
                  <c:v>2.2285710000000001</c:v>
                </c:pt>
                <c:pt idx="21">
                  <c:v>1.5428569999999999</c:v>
                </c:pt>
                <c:pt idx="22">
                  <c:v>-0.171429</c:v>
                </c:pt>
                <c:pt idx="23">
                  <c:v>-1.8857139999999999</c:v>
                </c:pt>
                <c:pt idx="24">
                  <c:v>-5</c:v>
                </c:pt>
                <c:pt idx="25">
                  <c:v>-9.8285710000000002</c:v>
                </c:pt>
                <c:pt idx="26">
                  <c:v>-16.857140000000001</c:v>
                </c:pt>
                <c:pt idx="27">
                  <c:v>-23.342860000000002</c:v>
                </c:pt>
                <c:pt idx="28">
                  <c:v>-30.085709999999999</c:v>
                </c:pt>
                <c:pt idx="29">
                  <c:v>-35.171430000000001</c:v>
                </c:pt>
                <c:pt idx="30">
                  <c:v>-40.285710000000002</c:v>
                </c:pt>
                <c:pt idx="31">
                  <c:v>-43.828569999999999</c:v>
                </c:pt>
                <c:pt idx="32">
                  <c:v>-45.31429</c:v>
                </c:pt>
                <c:pt idx="33">
                  <c:v>-44.771430000000002</c:v>
                </c:pt>
                <c:pt idx="34">
                  <c:v>-44.114280000000001</c:v>
                </c:pt>
                <c:pt idx="35">
                  <c:v>-42.085709999999999</c:v>
                </c:pt>
                <c:pt idx="36">
                  <c:v>-40.285710000000002</c:v>
                </c:pt>
                <c:pt idx="37">
                  <c:v>-38.542859999999997</c:v>
                </c:pt>
                <c:pt idx="38">
                  <c:v>-37.342860000000002</c:v>
                </c:pt>
                <c:pt idx="39">
                  <c:v>-35.942860000000003</c:v>
                </c:pt>
                <c:pt idx="40">
                  <c:v>-34.657139999999998</c:v>
                </c:pt>
                <c:pt idx="41">
                  <c:v>-33.542859999999997</c:v>
                </c:pt>
                <c:pt idx="42">
                  <c:v>-32.31429</c:v>
                </c:pt>
                <c:pt idx="43">
                  <c:v>-31.514289999999999</c:v>
                </c:pt>
                <c:pt idx="44">
                  <c:v>-30.457139999999999</c:v>
                </c:pt>
                <c:pt idx="45">
                  <c:v>-32.971429999999998</c:v>
                </c:pt>
                <c:pt idx="46">
                  <c:v>-33.028570000000002</c:v>
                </c:pt>
                <c:pt idx="47">
                  <c:v>-33.028570000000002</c:v>
                </c:pt>
                <c:pt idx="48">
                  <c:v>-32.799999999999997</c:v>
                </c:pt>
                <c:pt idx="49">
                  <c:v>-33.971429999999998</c:v>
                </c:pt>
                <c:pt idx="50">
                  <c:v>-34.857140000000001</c:v>
                </c:pt>
                <c:pt idx="51">
                  <c:v>-35.657139999999998</c:v>
                </c:pt>
                <c:pt idx="52">
                  <c:v>-32.714289999999998</c:v>
                </c:pt>
                <c:pt idx="53">
                  <c:v>-32.6</c:v>
                </c:pt>
                <c:pt idx="54">
                  <c:v>-32.857140000000001</c:v>
                </c:pt>
                <c:pt idx="55">
                  <c:v>-32.657139999999998</c:v>
                </c:pt>
                <c:pt idx="56">
                  <c:v>-34.771430000000002</c:v>
                </c:pt>
                <c:pt idx="57">
                  <c:v>-34.171430000000001</c:v>
                </c:pt>
                <c:pt idx="58">
                  <c:v>-34.142859999999999</c:v>
                </c:pt>
                <c:pt idx="59">
                  <c:v>-33.914290000000001</c:v>
                </c:pt>
                <c:pt idx="60">
                  <c:v>-33.657139999999998</c:v>
                </c:pt>
                <c:pt idx="61">
                  <c:v>-33.228569999999998</c:v>
                </c:pt>
                <c:pt idx="62">
                  <c:v>-33.342860000000002</c:v>
                </c:pt>
                <c:pt idx="63">
                  <c:v>-30</c:v>
                </c:pt>
                <c:pt idx="64">
                  <c:v>-29.25714</c:v>
                </c:pt>
                <c:pt idx="65">
                  <c:v>-27.542860000000001</c:v>
                </c:pt>
                <c:pt idx="66">
                  <c:v>-30.428570000000001</c:v>
                </c:pt>
                <c:pt idx="67">
                  <c:v>-29.828569999999999</c:v>
                </c:pt>
                <c:pt idx="68">
                  <c:v>-29.37143</c:v>
                </c:pt>
                <c:pt idx="69">
                  <c:v>-28.428570000000001</c:v>
                </c:pt>
                <c:pt idx="70">
                  <c:v>-28.285720000000001</c:v>
                </c:pt>
                <c:pt idx="71">
                  <c:v>-28.142859999999999</c:v>
                </c:pt>
                <c:pt idx="72">
                  <c:v>-28.31429</c:v>
                </c:pt>
                <c:pt idx="73">
                  <c:v>-23.771429999999999</c:v>
                </c:pt>
                <c:pt idx="74">
                  <c:v>-22.31429</c:v>
                </c:pt>
                <c:pt idx="75">
                  <c:v>-21.05714</c:v>
                </c:pt>
                <c:pt idx="76">
                  <c:v>-21.31429</c:v>
                </c:pt>
                <c:pt idx="77">
                  <c:v>-21.342860000000002</c:v>
                </c:pt>
                <c:pt idx="78">
                  <c:v>-21.771429999999999</c:v>
                </c:pt>
                <c:pt idx="79">
                  <c:v>-23.2</c:v>
                </c:pt>
                <c:pt idx="80">
                  <c:v>-24.428570000000001</c:v>
                </c:pt>
                <c:pt idx="81">
                  <c:v>-26.05714</c:v>
                </c:pt>
                <c:pt idx="82">
                  <c:v>-27.428570000000001</c:v>
                </c:pt>
                <c:pt idx="83">
                  <c:v>-27.74286</c:v>
                </c:pt>
                <c:pt idx="84">
                  <c:v>-27.971430000000002</c:v>
                </c:pt>
                <c:pt idx="85">
                  <c:v>-27.657139999999998</c:v>
                </c:pt>
                <c:pt idx="86">
                  <c:v>-26.8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10B5-A94F-A633-C0CA4F57B53B}"/>
            </c:ext>
          </c:extLst>
        </c:ser>
        <c:ser>
          <c:idx val="50"/>
          <c:order val="50"/>
          <c:tx>
            <c:strRef>
              <c:f>Sheet1!$A$52</c:f>
              <c:strCache>
                <c:ptCount val="1"/>
                <c:pt idx="0">
                  <c:v>Roraima</c:v>
                </c:pt>
              </c:strCache>
            </c:strRef>
          </c:tx>
          <c:spPr>
            <a:ln w="28575" cap="rnd">
              <a:solidFill>
                <a:schemeClr val="accent4">
                  <a:lumOff val="-9999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Sheet1!$B$52:$CJ$52</c:f>
              <c:numCache>
                <c:formatCode>General</c:formatCode>
                <c:ptCount val="87"/>
                <c:pt idx="0">
                  <c:v>5.6857139999999999</c:v>
                </c:pt>
                <c:pt idx="1">
                  <c:v>4.9428570000000001</c:v>
                </c:pt>
                <c:pt idx="2">
                  <c:v>4.4571430000000003</c:v>
                </c:pt>
                <c:pt idx="3">
                  <c:v>3.7428569999999999</c:v>
                </c:pt>
                <c:pt idx="4">
                  <c:v>1.8</c:v>
                </c:pt>
                <c:pt idx="5">
                  <c:v>-0.74285699999999999</c:v>
                </c:pt>
                <c:pt idx="6">
                  <c:v>-0.228571</c:v>
                </c:pt>
                <c:pt idx="7">
                  <c:v>0.45714300000000002</c:v>
                </c:pt>
                <c:pt idx="8">
                  <c:v>1.628571</c:v>
                </c:pt>
                <c:pt idx="9">
                  <c:v>2.6857139999999999</c:v>
                </c:pt>
                <c:pt idx="10">
                  <c:v>3.9428570000000001</c:v>
                </c:pt>
                <c:pt idx="11">
                  <c:v>4.9142859999999997</c:v>
                </c:pt>
                <c:pt idx="12">
                  <c:v>5.8285710000000002</c:v>
                </c:pt>
                <c:pt idx="13">
                  <c:v>5.7428569999999999</c:v>
                </c:pt>
                <c:pt idx="14">
                  <c:v>5.5142860000000002</c:v>
                </c:pt>
                <c:pt idx="15">
                  <c:v>5.7428569999999999</c:v>
                </c:pt>
                <c:pt idx="16">
                  <c:v>5.4</c:v>
                </c:pt>
                <c:pt idx="17">
                  <c:v>4.8</c:v>
                </c:pt>
                <c:pt idx="18">
                  <c:v>3.9428570000000001</c:v>
                </c:pt>
                <c:pt idx="19">
                  <c:v>2.7714289999999999</c:v>
                </c:pt>
                <c:pt idx="20">
                  <c:v>1.857143</c:v>
                </c:pt>
                <c:pt idx="21">
                  <c:v>8.5713999999999999E-2</c:v>
                </c:pt>
                <c:pt idx="22">
                  <c:v>-2.2285710000000001</c:v>
                </c:pt>
                <c:pt idx="23">
                  <c:v>-5.0285719999999996</c:v>
                </c:pt>
                <c:pt idx="24">
                  <c:v>-8.4285720000000008</c:v>
                </c:pt>
                <c:pt idx="25">
                  <c:v>-12.4</c:v>
                </c:pt>
                <c:pt idx="26">
                  <c:v>-17.8</c:v>
                </c:pt>
                <c:pt idx="27">
                  <c:v>-23.657139999999998</c:v>
                </c:pt>
                <c:pt idx="28">
                  <c:v>-29.74286</c:v>
                </c:pt>
                <c:pt idx="29">
                  <c:v>-35.428570000000001</c:v>
                </c:pt>
                <c:pt idx="30">
                  <c:v>-40.028570000000002</c:v>
                </c:pt>
                <c:pt idx="31">
                  <c:v>-43.942860000000003</c:v>
                </c:pt>
                <c:pt idx="32">
                  <c:v>-46.457140000000003</c:v>
                </c:pt>
                <c:pt idx="33">
                  <c:v>-47.228569999999998</c:v>
                </c:pt>
                <c:pt idx="34">
                  <c:v>-46.771430000000002</c:v>
                </c:pt>
                <c:pt idx="35">
                  <c:v>-45.114280000000001</c:v>
                </c:pt>
                <c:pt idx="36">
                  <c:v>-42.828569999999999</c:v>
                </c:pt>
                <c:pt idx="37">
                  <c:v>-40.771430000000002</c:v>
                </c:pt>
                <c:pt idx="38">
                  <c:v>-39.371429999999997</c:v>
                </c:pt>
                <c:pt idx="39">
                  <c:v>-38.485709999999997</c:v>
                </c:pt>
                <c:pt idx="40">
                  <c:v>-38.085709999999999</c:v>
                </c:pt>
                <c:pt idx="41">
                  <c:v>-37.6</c:v>
                </c:pt>
                <c:pt idx="42">
                  <c:v>-37.171430000000001</c:v>
                </c:pt>
                <c:pt idx="43">
                  <c:v>-37.142859999999999</c:v>
                </c:pt>
                <c:pt idx="44">
                  <c:v>-37.085709999999999</c:v>
                </c:pt>
                <c:pt idx="45">
                  <c:v>-39.74286</c:v>
                </c:pt>
                <c:pt idx="46">
                  <c:v>-40.342860000000002</c:v>
                </c:pt>
                <c:pt idx="47">
                  <c:v>-40.428570000000001</c:v>
                </c:pt>
                <c:pt idx="48">
                  <c:v>-40.714289999999998</c:v>
                </c:pt>
                <c:pt idx="49">
                  <c:v>-41.057139999999997</c:v>
                </c:pt>
                <c:pt idx="50">
                  <c:v>-41.25714</c:v>
                </c:pt>
                <c:pt idx="51">
                  <c:v>-41.68571</c:v>
                </c:pt>
                <c:pt idx="52">
                  <c:v>-39.142859999999999</c:v>
                </c:pt>
                <c:pt idx="53">
                  <c:v>-38.857140000000001</c:v>
                </c:pt>
                <c:pt idx="54">
                  <c:v>-38.799999999999997</c:v>
                </c:pt>
                <c:pt idx="55">
                  <c:v>-39.771430000000002</c:v>
                </c:pt>
                <c:pt idx="56">
                  <c:v>-41.31429</c:v>
                </c:pt>
                <c:pt idx="57">
                  <c:v>-41.371429999999997</c:v>
                </c:pt>
                <c:pt idx="58">
                  <c:v>-40.857140000000001</c:v>
                </c:pt>
                <c:pt idx="59">
                  <c:v>-40.285710000000002</c:v>
                </c:pt>
                <c:pt idx="60">
                  <c:v>-39.714289999999998</c:v>
                </c:pt>
                <c:pt idx="61">
                  <c:v>-39.200000000000003</c:v>
                </c:pt>
                <c:pt idx="62">
                  <c:v>-37.68571</c:v>
                </c:pt>
                <c:pt idx="63">
                  <c:v>-35.371429999999997</c:v>
                </c:pt>
                <c:pt idx="64">
                  <c:v>-34.771430000000002</c:v>
                </c:pt>
                <c:pt idx="65">
                  <c:v>-34.31429</c:v>
                </c:pt>
                <c:pt idx="66">
                  <c:v>-36.028570000000002</c:v>
                </c:pt>
                <c:pt idx="67">
                  <c:v>-36.342860000000002</c:v>
                </c:pt>
                <c:pt idx="68">
                  <c:v>-37.028570000000002</c:v>
                </c:pt>
                <c:pt idx="69">
                  <c:v>-36.457140000000003</c:v>
                </c:pt>
                <c:pt idx="70">
                  <c:v>-36.228569999999998</c:v>
                </c:pt>
                <c:pt idx="71">
                  <c:v>-36.542859999999997</c:v>
                </c:pt>
                <c:pt idx="72">
                  <c:v>-36.571429999999999</c:v>
                </c:pt>
                <c:pt idx="73">
                  <c:v>-34.31429</c:v>
                </c:pt>
                <c:pt idx="74">
                  <c:v>-33.114280000000001</c:v>
                </c:pt>
                <c:pt idx="75">
                  <c:v>-31.342860000000002</c:v>
                </c:pt>
                <c:pt idx="76">
                  <c:v>-31.914290000000001</c:v>
                </c:pt>
                <c:pt idx="77">
                  <c:v>-32.485709999999997</c:v>
                </c:pt>
                <c:pt idx="78">
                  <c:v>-32.68571</c:v>
                </c:pt>
                <c:pt idx="79">
                  <c:v>-33.514290000000003</c:v>
                </c:pt>
                <c:pt idx="80">
                  <c:v>-34.285710000000002</c:v>
                </c:pt>
                <c:pt idx="81">
                  <c:v>-35.31429</c:v>
                </c:pt>
                <c:pt idx="82">
                  <c:v>-36.828569999999999</c:v>
                </c:pt>
                <c:pt idx="83">
                  <c:v>-36.799999999999997</c:v>
                </c:pt>
                <c:pt idx="84">
                  <c:v>-36.657139999999998</c:v>
                </c:pt>
                <c:pt idx="85">
                  <c:v>-36.142859999999999</c:v>
                </c:pt>
                <c:pt idx="86">
                  <c:v>-35.771430000000002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10B5-A94F-A633-C0CA4F57B53B}"/>
            </c:ext>
          </c:extLst>
        </c:ser>
        <c:ser>
          <c:idx val="51"/>
          <c:order val="51"/>
          <c:tx>
            <c:strRef>
              <c:f>Sheet1!$A$53</c:f>
              <c:strCache>
                <c:ptCount val="1"/>
                <c:pt idx="0">
                  <c:v>Rio Grande do Sul</c:v>
                </c:pt>
              </c:strCache>
            </c:strRef>
          </c:tx>
          <c:spPr>
            <a:ln w="28575" cap="rnd">
              <a:solidFill>
                <a:srgbClr val="327DC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Sheet1!$B$53:$CJ$53</c:f>
              <c:numCache>
                <c:formatCode>General</c:formatCode>
                <c:ptCount val="87"/>
                <c:pt idx="0">
                  <c:v>-1.9142859999999999</c:v>
                </c:pt>
                <c:pt idx="1">
                  <c:v>-3.0285709999999999</c:v>
                </c:pt>
                <c:pt idx="2">
                  <c:v>-3.4285709999999998</c:v>
                </c:pt>
                <c:pt idx="3">
                  <c:v>-3.8</c:v>
                </c:pt>
                <c:pt idx="4">
                  <c:v>-3.9428570000000001</c:v>
                </c:pt>
                <c:pt idx="5">
                  <c:v>-4.7428569999999999</c:v>
                </c:pt>
                <c:pt idx="6">
                  <c:v>-3.6857139999999999</c:v>
                </c:pt>
                <c:pt idx="7">
                  <c:v>1.0285709999999999</c:v>
                </c:pt>
                <c:pt idx="8">
                  <c:v>2.4571429999999999</c:v>
                </c:pt>
                <c:pt idx="9">
                  <c:v>3.1428569999999998</c:v>
                </c:pt>
                <c:pt idx="10">
                  <c:v>4.1714289999999998</c:v>
                </c:pt>
                <c:pt idx="11">
                  <c:v>5.1714289999999998</c:v>
                </c:pt>
                <c:pt idx="12">
                  <c:v>5.8285710000000002</c:v>
                </c:pt>
                <c:pt idx="13">
                  <c:v>6.3428570000000004</c:v>
                </c:pt>
                <c:pt idx="14">
                  <c:v>6.4857139999999998</c:v>
                </c:pt>
                <c:pt idx="15">
                  <c:v>6.5142860000000002</c:v>
                </c:pt>
                <c:pt idx="16">
                  <c:v>6.4285709999999998</c:v>
                </c:pt>
                <c:pt idx="17">
                  <c:v>5.5714290000000002</c:v>
                </c:pt>
                <c:pt idx="18">
                  <c:v>4.4857139999999998</c:v>
                </c:pt>
                <c:pt idx="19">
                  <c:v>2.6</c:v>
                </c:pt>
                <c:pt idx="20">
                  <c:v>1.0285709999999999</c:v>
                </c:pt>
                <c:pt idx="21">
                  <c:v>-0.48571399999999998</c:v>
                </c:pt>
                <c:pt idx="22">
                  <c:v>-3.4571429999999999</c:v>
                </c:pt>
                <c:pt idx="23">
                  <c:v>-7.3714279999999999</c:v>
                </c:pt>
                <c:pt idx="24">
                  <c:v>-12.28571</c:v>
                </c:pt>
                <c:pt idx="25">
                  <c:v>-19.457139999999999</c:v>
                </c:pt>
                <c:pt idx="26">
                  <c:v>-27</c:v>
                </c:pt>
                <c:pt idx="27">
                  <c:v>-34.428570000000001</c:v>
                </c:pt>
                <c:pt idx="28">
                  <c:v>-42.171430000000001</c:v>
                </c:pt>
                <c:pt idx="29">
                  <c:v>-48.31429</c:v>
                </c:pt>
                <c:pt idx="30">
                  <c:v>-53.342860000000002</c:v>
                </c:pt>
                <c:pt idx="31">
                  <c:v>-56.971429999999998</c:v>
                </c:pt>
                <c:pt idx="32">
                  <c:v>-57.942860000000003</c:v>
                </c:pt>
                <c:pt idx="33">
                  <c:v>-57.285710000000002</c:v>
                </c:pt>
                <c:pt idx="34">
                  <c:v>-56.571429999999999</c:v>
                </c:pt>
                <c:pt idx="35">
                  <c:v>-55</c:v>
                </c:pt>
                <c:pt idx="36">
                  <c:v>-53.25714</c:v>
                </c:pt>
                <c:pt idx="37">
                  <c:v>-52.25714</c:v>
                </c:pt>
                <c:pt idx="38">
                  <c:v>-51.085709999999999</c:v>
                </c:pt>
                <c:pt idx="39">
                  <c:v>-49.857140000000001</c:v>
                </c:pt>
                <c:pt idx="40">
                  <c:v>-48.971429999999998</c:v>
                </c:pt>
                <c:pt idx="41">
                  <c:v>-47.971429999999998</c:v>
                </c:pt>
                <c:pt idx="42">
                  <c:v>-46.371429999999997</c:v>
                </c:pt>
                <c:pt idx="43">
                  <c:v>-44.971429999999998</c:v>
                </c:pt>
                <c:pt idx="44">
                  <c:v>-42.25714</c:v>
                </c:pt>
                <c:pt idx="45">
                  <c:v>-45.142859999999999</c:v>
                </c:pt>
                <c:pt idx="46">
                  <c:v>-43.942860000000003</c:v>
                </c:pt>
                <c:pt idx="47">
                  <c:v>-43.571429999999999</c:v>
                </c:pt>
                <c:pt idx="48">
                  <c:v>-42.971429999999998</c:v>
                </c:pt>
                <c:pt idx="49">
                  <c:v>-43.628570000000003</c:v>
                </c:pt>
                <c:pt idx="50">
                  <c:v>-44.028570000000002</c:v>
                </c:pt>
                <c:pt idx="51">
                  <c:v>-45.085709999999999</c:v>
                </c:pt>
                <c:pt idx="52">
                  <c:v>-40.885719999999999</c:v>
                </c:pt>
                <c:pt idx="53">
                  <c:v>-40.771430000000002</c:v>
                </c:pt>
                <c:pt idx="54">
                  <c:v>-40.228569999999998</c:v>
                </c:pt>
                <c:pt idx="55">
                  <c:v>-39.31429</c:v>
                </c:pt>
                <c:pt idx="56">
                  <c:v>-41.485709999999997</c:v>
                </c:pt>
                <c:pt idx="57">
                  <c:v>-40.628570000000003</c:v>
                </c:pt>
                <c:pt idx="58">
                  <c:v>-40.171430000000001</c:v>
                </c:pt>
                <c:pt idx="59">
                  <c:v>-39.771430000000002</c:v>
                </c:pt>
                <c:pt idx="60">
                  <c:v>-39.342860000000002</c:v>
                </c:pt>
                <c:pt idx="61">
                  <c:v>-39.628570000000003</c:v>
                </c:pt>
                <c:pt idx="62">
                  <c:v>-40.114280000000001</c:v>
                </c:pt>
                <c:pt idx="63">
                  <c:v>-36.885719999999999</c:v>
                </c:pt>
                <c:pt idx="64">
                  <c:v>-36.857140000000001</c:v>
                </c:pt>
                <c:pt idx="65">
                  <c:v>-35.428570000000001</c:v>
                </c:pt>
                <c:pt idx="66">
                  <c:v>-38.885719999999999</c:v>
                </c:pt>
                <c:pt idx="67">
                  <c:v>-38.571429999999999</c:v>
                </c:pt>
                <c:pt idx="68">
                  <c:v>-37.942860000000003</c:v>
                </c:pt>
                <c:pt idx="69">
                  <c:v>-37.057139999999997</c:v>
                </c:pt>
                <c:pt idx="70">
                  <c:v>-36.68571</c:v>
                </c:pt>
                <c:pt idx="71">
                  <c:v>-35.942860000000003</c:v>
                </c:pt>
                <c:pt idx="72">
                  <c:v>-35.914290000000001</c:v>
                </c:pt>
                <c:pt idx="73">
                  <c:v>-30.571429999999999</c:v>
                </c:pt>
                <c:pt idx="74">
                  <c:v>-28.542860000000001</c:v>
                </c:pt>
                <c:pt idx="75">
                  <c:v>-27.228570000000001</c:v>
                </c:pt>
                <c:pt idx="76">
                  <c:v>-26.971430000000002</c:v>
                </c:pt>
                <c:pt idx="77">
                  <c:v>-27.88571</c:v>
                </c:pt>
                <c:pt idx="78">
                  <c:v>-28.714279999999999</c:v>
                </c:pt>
                <c:pt idx="79">
                  <c:v>-29.37143</c:v>
                </c:pt>
                <c:pt idx="80">
                  <c:v>-30.285720000000001</c:v>
                </c:pt>
                <c:pt idx="81">
                  <c:v>-31.542860000000001</c:v>
                </c:pt>
                <c:pt idx="82">
                  <c:v>-32.057139999999997</c:v>
                </c:pt>
                <c:pt idx="83">
                  <c:v>-32</c:v>
                </c:pt>
                <c:pt idx="84">
                  <c:v>-30.571429999999999</c:v>
                </c:pt>
                <c:pt idx="85">
                  <c:v>-29.4</c:v>
                </c:pt>
                <c:pt idx="86">
                  <c:v>-30.31429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10B5-A94F-A633-C0CA4F57B53B}"/>
            </c:ext>
          </c:extLst>
        </c:ser>
        <c:ser>
          <c:idx val="52"/>
          <c:order val="52"/>
          <c:tx>
            <c:strRef>
              <c:f>Sheet1!$A$54</c:f>
              <c:strCache>
                <c:ptCount val="1"/>
                <c:pt idx="0">
                  <c:v>Santa Catarina</c:v>
                </c:pt>
              </c:strCache>
            </c:strRef>
          </c:tx>
          <c:spPr>
            <a:ln w="28575" cap="rnd">
              <a:solidFill>
                <a:schemeClr val="accent6">
                  <a:lumOff val="-9568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Sheet1!$B$54:$CJ$54</c:f>
              <c:numCache>
                <c:formatCode>General</c:formatCode>
                <c:ptCount val="87"/>
                <c:pt idx="0">
                  <c:v>0.57142899999999996</c:v>
                </c:pt>
                <c:pt idx="1">
                  <c:v>-0.91428600000000004</c:v>
                </c:pt>
                <c:pt idx="2">
                  <c:v>-1.2</c:v>
                </c:pt>
                <c:pt idx="3">
                  <c:v>-1.657143</c:v>
                </c:pt>
                <c:pt idx="4">
                  <c:v>-3.8285710000000002</c:v>
                </c:pt>
                <c:pt idx="5">
                  <c:v>-6.7428569999999999</c:v>
                </c:pt>
                <c:pt idx="6">
                  <c:v>-8.7714280000000002</c:v>
                </c:pt>
                <c:pt idx="7">
                  <c:v>-7.2857139999999996</c:v>
                </c:pt>
                <c:pt idx="8">
                  <c:v>-6.1428570000000002</c:v>
                </c:pt>
                <c:pt idx="9">
                  <c:v>-6.4857139999999998</c:v>
                </c:pt>
                <c:pt idx="10">
                  <c:v>-6.2</c:v>
                </c:pt>
                <c:pt idx="11">
                  <c:v>-5.4285709999999998</c:v>
                </c:pt>
                <c:pt idx="12">
                  <c:v>-4.2285709999999996</c:v>
                </c:pt>
                <c:pt idx="13">
                  <c:v>-3.5714290000000002</c:v>
                </c:pt>
                <c:pt idx="14">
                  <c:v>-2.6285720000000001</c:v>
                </c:pt>
                <c:pt idx="15">
                  <c:v>-2.2000000000000002</c:v>
                </c:pt>
                <c:pt idx="16">
                  <c:v>-2.1142859999999999</c:v>
                </c:pt>
                <c:pt idx="17">
                  <c:v>-2.4571429999999999</c:v>
                </c:pt>
                <c:pt idx="18">
                  <c:v>-3.1714289999999998</c:v>
                </c:pt>
                <c:pt idx="19">
                  <c:v>-3.9428570000000001</c:v>
                </c:pt>
                <c:pt idx="20">
                  <c:v>-4.8571429999999998</c:v>
                </c:pt>
                <c:pt idx="21">
                  <c:v>-6.6</c:v>
                </c:pt>
                <c:pt idx="22">
                  <c:v>-10.37143</c:v>
                </c:pt>
                <c:pt idx="23">
                  <c:v>-18.428570000000001</c:v>
                </c:pt>
                <c:pt idx="24">
                  <c:v>-27.342860000000002</c:v>
                </c:pt>
                <c:pt idx="25">
                  <c:v>-36.6</c:v>
                </c:pt>
                <c:pt idx="26">
                  <c:v>-45.514290000000003</c:v>
                </c:pt>
                <c:pt idx="27">
                  <c:v>-54.142859999999999</c:v>
                </c:pt>
                <c:pt idx="28">
                  <c:v>-62.171430000000001</c:v>
                </c:pt>
                <c:pt idx="29">
                  <c:v>-68.428569999999993</c:v>
                </c:pt>
                <c:pt idx="30">
                  <c:v>-69.971429999999998</c:v>
                </c:pt>
                <c:pt idx="31">
                  <c:v>-70.171419999999998</c:v>
                </c:pt>
                <c:pt idx="32">
                  <c:v>-69.400000000000006</c:v>
                </c:pt>
                <c:pt idx="33">
                  <c:v>-68.285709999999995</c:v>
                </c:pt>
                <c:pt idx="34">
                  <c:v>-66.68571</c:v>
                </c:pt>
                <c:pt idx="35">
                  <c:v>-64.942859999999996</c:v>
                </c:pt>
                <c:pt idx="36">
                  <c:v>-63.2</c:v>
                </c:pt>
                <c:pt idx="37">
                  <c:v>-61.771430000000002</c:v>
                </c:pt>
                <c:pt idx="38">
                  <c:v>-60.228569999999998</c:v>
                </c:pt>
                <c:pt idx="39">
                  <c:v>-58.771430000000002</c:v>
                </c:pt>
                <c:pt idx="40">
                  <c:v>-57.885719999999999</c:v>
                </c:pt>
                <c:pt idx="41">
                  <c:v>-56.971429999999998</c:v>
                </c:pt>
                <c:pt idx="42">
                  <c:v>-55.485709999999997</c:v>
                </c:pt>
                <c:pt idx="43">
                  <c:v>-53.74286</c:v>
                </c:pt>
                <c:pt idx="44">
                  <c:v>-51.25714</c:v>
                </c:pt>
                <c:pt idx="45">
                  <c:v>-53.057139999999997</c:v>
                </c:pt>
                <c:pt idx="46">
                  <c:v>-51.857140000000001</c:v>
                </c:pt>
                <c:pt idx="47">
                  <c:v>-52</c:v>
                </c:pt>
                <c:pt idx="48">
                  <c:v>-50.914290000000001</c:v>
                </c:pt>
                <c:pt idx="49">
                  <c:v>-50.771430000000002</c:v>
                </c:pt>
                <c:pt idx="50">
                  <c:v>-50.8</c:v>
                </c:pt>
                <c:pt idx="51">
                  <c:v>-51.542859999999997</c:v>
                </c:pt>
                <c:pt idx="52">
                  <c:v>-48.4</c:v>
                </c:pt>
                <c:pt idx="53">
                  <c:v>-48.4</c:v>
                </c:pt>
                <c:pt idx="54">
                  <c:v>-47.714289999999998</c:v>
                </c:pt>
                <c:pt idx="55">
                  <c:v>-47.428570000000001</c:v>
                </c:pt>
                <c:pt idx="56">
                  <c:v>-49.028570000000002</c:v>
                </c:pt>
                <c:pt idx="57">
                  <c:v>-48.6</c:v>
                </c:pt>
                <c:pt idx="58">
                  <c:v>-48.228569999999998</c:v>
                </c:pt>
                <c:pt idx="59">
                  <c:v>-47.828569999999999</c:v>
                </c:pt>
                <c:pt idx="60">
                  <c:v>-47.114280000000001</c:v>
                </c:pt>
                <c:pt idx="61">
                  <c:v>-46.114280000000001</c:v>
                </c:pt>
                <c:pt idx="62">
                  <c:v>-46.371429999999997</c:v>
                </c:pt>
                <c:pt idx="63">
                  <c:v>-44.285710000000002</c:v>
                </c:pt>
                <c:pt idx="64">
                  <c:v>-44.114280000000001</c:v>
                </c:pt>
                <c:pt idx="65">
                  <c:v>-43.057139999999997</c:v>
                </c:pt>
                <c:pt idx="66">
                  <c:v>-45.714289999999998</c:v>
                </c:pt>
                <c:pt idx="67">
                  <c:v>-45.485709999999997</c:v>
                </c:pt>
                <c:pt idx="68">
                  <c:v>-45.371429999999997</c:v>
                </c:pt>
                <c:pt idx="69">
                  <c:v>-44.542859999999997</c:v>
                </c:pt>
                <c:pt idx="70">
                  <c:v>-44.028570000000002</c:v>
                </c:pt>
                <c:pt idx="71">
                  <c:v>-43.914290000000001</c:v>
                </c:pt>
                <c:pt idx="72">
                  <c:v>-43.68571</c:v>
                </c:pt>
                <c:pt idx="73">
                  <c:v>-39.542859999999997</c:v>
                </c:pt>
                <c:pt idx="74">
                  <c:v>-37.857140000000001</c:v>
                </c:pt>
                <c:pt idx="75">
                  <c:v>-36.828569999999999</c:v>
                </c:pt>
                <c:pt idx="76">
                  <c:v>-36.457140000000003</c:v>
                </c:pt>
                <c:pt idx="77">
                  <c:v>-36.171430000000001</c:v>
                </c:pt>
                <c:pt idx="78">
                  <c:v>-36.428570000000001</c:v>
                </c:pt>
                <c:pt idx="79">
                  <c:v>-37.285710000000002</c:v>
                </c:pt>
                <c:pt idx="80">
                  <c:v>-38.057139999999997</c:v>
                </c:pt>
                <c:pt idx="81">
                  <c:v>-39.142859999999999</c:v>
                </c:pt>
                <c:pt idx="82">
                  <c:v>-39.542859999999997</c:v>
                </c:pt>
                <c:pt idx="83">
                  <c:v>-39.714289999999998</c:v>
                </c:pt>
                <c:pt idx="84">
                  <c:v>-39.799999999999997</c:v>
                </c:pt>
                <c:pt idx="85">
                  <c:v>-39.114280000000001</c:v>
                </c:pt>
                <c:pt idx="86">
                  <c:v>-38.771430000000002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10B5-A94F-A633-C0CA4F57B53B}"/>
            </c:ext>
          </c:extLst>
        </c:ser>
        <c:ser>
          <c:idx val="53"/>
          <c:order val="53"/>
          <c:tx>
            <c:strRef>
              <c:f>Sheet1!$A$55</c:f>
              <c:strCache>
                <c:ptCount val="1"/>
                <c:pt idx="0">
                  <c:v>Sergipe</c:v>
                </c:pt>
              </c:strCache>
            </c:strRef>
          </c:tx>
          <c:spPr>
            <a:ln w="28575" cap="rnd">
              <a:solidFill>
                <a:srgbClr val="8FAADC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Sheet1!$B$55:$CJ$55</c:f>
              <c:numCache>
                <c:formatCode>General</c:formatCode>
                <c:ptCount val="87"/>
                <c:pt idx="0">
                  <c:v>-6.0571429999999999</c:v>
                </c:pt>
                <c:pt idx="1">
                  <c:v>-8.2857140000000005</c:v>
                </c:pt>
                <c:pt idx="2">
                  <c:v>-9.2285719999999998</c:v>
                </c:pt>
                <c:pt idx="3">
                  <c:v>-10.514290000000001</c:v>
                </c:pt>
                <c:pt idx="4">
                  <c:v>-11.914289999999999</c:v>
                </c:pt>
                <c:pt idx="5">
                  <c:v>-12.65714</c:v>
                </c:pt>
                <c:pt idx="6">
                  <c:v>-11.25714</c:v>
                </c:pt>
                <c:pt idx="7">
                  <c:v>-8.0571429999999999</c:v>
                </c:pt>
                <c:pt idx="8">
                  <c:v>-5.4857139999999998</c:v>
                </c:pt>
                <c:pt idx="9">
                  <c:v>-4.8571429999999998</c:v>
                </c:pt>
                <c:pt idx="10">
                  <c:v>-4.0571429999999999</c:v>
                </c:pt>
                <c:pt idx="11">
                  <c:v>-2.9714290000000001</c:v>
                </c:pt>
                <c:pt idx="12">
                  <c:v>-1.8285709999999999</c:v>
                </c:pt>
                <c:pt idx="13">
                  <c:v>-1.8</c:v>
                </c:pt>
                <c:pt idx="14">
                  <c:v>-1.8285709999999999</c:v>
                </c:pt>
                <c:pt idx="15">
                  <c:v>-2.2571430000000001</c:v>
                </c:pt>
                <c:pt idx="16">
                  <c:v>-2.4</c:v>
                </c:pt>
                <c:pt idx="17">
                  <c:v>-2.6857139999999999</c:v>
                </c:pt>
                <c:pt idx="18">
                  <c:v>-3.3714279999999999</c:v>
                </c:pt>
                <c:pt idx="19">
                  <c:v>-4.8857140000000001</c:v>
                </c:pt>
                <c:pt idx="20">
                  <c:v>-6.2</c:v>
                </c:pt>
                <c:pt idx="21">
                  <c:v>-10.485709999999999</c:v>
                </c:pt>
                <c:pt idx="22">
                  <c:v>-12.542859999999999</c:v>
                </c:pt>
                <c:pt idx="23">
                  <c:v>-15.74286</c:v>
                </c:pt>
                <c:pt idx="24">
                  <c:v>-19.600000000000001</c:v>
                </c:pt>
                <c:pt idx="25">
                  <c:v>-24.828569999999999</c:v>
                </c:pt>
                <c:pt idx="26">
                  <c:v>-30.88571</c:v>
                </c:pt>
                <c:pt idx="27">
                  <c:v>-37.114280000000001</c:v>
                </c:pt>
                <c:pt idx="28">
                  <c:v>-40.942860000000003</c:v>
                </c:pt>
                <c:pt idx="29">
                  <c:v>-46.571429999999999</c:v>
                </c:pt>
                <c:pt idx="30">
                  <c:v>-51.885719999999999</c:v>
                </c:pt>
                <c:pt idx="31">
                  <c:v>-55.4</c:v>
                </c:pt>
                <c:pt idx="32">
                  <c:v>-57.085709999999999</c:v>
                </c:pt>
                <c:pt idx="33">
                  <c:v>-58.457140000000003</c:v>
                </c:pt>
                <c:pt idx="34">
                  <c:v>-57.714289999999998</c:v>
                </c:pt>
                <c:pt idx="35">
                  <c:v>-56.31429</c:v>
                </c:pt>
                <c:pt idx="36">
                  <c:v>-54.857140000000001</c:v>
                </c:pt>
                <c:pt idx="37">
                  <c:v>-52.885719999999999</c:v>
                </c:pt>
                <c:pt idx="38">
                  <c:v>-51.971429999999998</c:v>
                </c:pt>
                <c:pt idx="39">
                  <c:v>-51.2</c:v>
                </c:pt>
                <c:pt idx="40">
                  <c:v>-49.6</c:v>
                </c:pt>
                <c:pt idx="41">
                  <c:v>-49.142859999999999</c:v>
                </c:pt>
                <c:pt idx="42">
                  <c:v>-48.571429999999999</c:v>
                </c:pt>
                <c:pt idx="43">
                  <c:v>-47.885719999999999</c:v>
                </c:pt>
                <c:pt idx="44">
                  <c:v>-46.714289999999998</c:v>
                </c:pt>
                <c:pt idx="45">
                  <c:v>-50.057139999999997</c:v>
                </c:pt>
                <c:pt idx="46">
                  <c:v>-49.714289999999998</c:v>
                </c:pt>
                <c:pt idx="47">
                  <c:v>-49.485709999999997</c:v>
                </c:pt>
                <c:pt idx="48">
                  <c:v>-49.428570000000001</c:v>
                </c:pt>
                <c:pt idx="49">
                  <c:v>-49.714289999999998</c:v>
                </c:pt>
                <c:pt idx="50">
                  <c:v>-50.142859999999999</c:v>
                </c:pt>
                <c:pt idx="51">
                  <c:v>-51.114280000000001</c:v>
                </c:pt>
                <c:pt idx="52">
                  <c:v>-47.514290000000003</c:v>
                </c:pt>
                <c:pt idx="53">
                  <c:v>-47.942860000000003</c:v>
                </c:pt>
                <c:pt idx="54">
                  <c:v>-48.371429999999997</c:v>
                </c:pt>
                <c:pt idx="55">
                  <c:v>-47.942860000000003</c:v>
                </c:pt>
                <c:pt idx="56">
                  <c:v>-50.285710000000002</c:v>
                </c:pt>
                <c:pt idx="57">
                  <c:v>-49.942860000000003</c:v>
                </c:pt>
                <c:pt idx="58">
                  <c:v>-50.971429999999998</c:v>
                </c:pt>
                <c:pt idx="59">
                  <c:v>-51.285710000000002</c:v>
                </c:pt>
                <c:pt idx="60">
                  <c:v>-50.828569999999999</c:v>
                </c:pt>
                <c:pt idx="61">
                  <c:v>-50.342860000000002</c:v>
                </c:pt>
                <c:pt idx="62">
                  <c:v>-50.342860000000002</c:v>
                </c:pt>
                <c:pt idx="63">
                  <c:v>-47.6</c:v>
                </c:pt>
                <c:pt idx="64">
                  <c:v>-47.4</c:v>
                </c:pt>
                <c:pt idx="65">
                  <c:v>-44.914290000000001</c:v>
                </c:pt>
                <c:pt idx="66">
                  <c:v>-47.171430000000001</c:v>
                </c:pt>
                <c:pt idx="67">
                  <c:v>-46.8</c:v>
                </c:pt>
                <c:pt idx="68">
                  <c:v>-46.714289999999998</c:v>
                </c:pt>
                <c:pt idx="69">
                  <c:v>-46.4</c:v>
                </c:pt>
                <c:pt idx="70">
                  <c:v>-45.942860000000003</c:v>
                </c:pt>
                <c:pt idx="71">
                  <c:v>-45.68571</c:v>
                </c:pt>
                <c:pt idx="72">
                  <c:v>-46.74286</c:v>
                </c:pt>
                <c:pt idx="73">
                  <c:v>-43.114280000000001</c:v>
                </c:pt>
                <c:pt idx="74">
                  <c:v>-43.028570000000002</c:v>
                </c:pt>
                <c:pt idx="75">
                  <c:v>-42.228569999999998</c:v>
                </c:pt>
                <c:pt idx="76">
                  <c:v>-42.31429</c:v>
                </c:pt>
                <c:pt idx="77">
                  <c:v>-42.971429999999998</c:v>
                </c:pt>
                <c:pt idx="78">
                  <c:v>-43.8</c:v>
                </c:pt>
                <c:pt idx="79">
                  <c:v>-44</c:v>
                </c:pt>
                <c:pt idx="80">
                  <c:v>-44.857140000000001</c:v>
                </c:pt>
                <c:pt idx="81">
                  <c:v>-45.085709999999999</c:v>
                </c:pt>
                <c:pt idx="82">
                  <c:v>-45.914290000000001</c:v>
                </c:pt>
                <c:pt idx="83">
                  <c:v>-46.457140000000003</c:v>
                </c:pt>
                <c:pt idx="84">
                  <c:v>-47.4</c:v>
                </c:pt>
                <c:pt idx="85">
                  <c:v>-47.771430000000002</c:v>
                </c:pt>
                <c:pt idx="86">
                  <c:v>-47.4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10B5-A94F-A633-C0CA4F57B53B}"/>
            </c:ext>
          </c:extLst>
        </c:ser>
        <c:ser>
          <c:idx val="54"/>
          <c:order val="54"/>
          <c:tx>
            <c:strRef>
              <c:f>Sheet1!$A$56</c:f>
              <c:strCache>
                <c:ptCount val="1"/>
                <c:pt idx="0">
                  <c:v>São Paulo</c:v>
                </c:pt>
              </c:strCache>
            </c:strRef>
          </c:tx>
          <c:spPr>
            <a:ln w="28575" cap="rnd">
              <a:solidFill>
                <a:srgbClr val="F4B18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Sheet1!$B$56:$CJ$56</c:f>
              <c:numCache>
                <c:formatCode>General</c:formatCode>
                <c:ptCount val="87"/>
                <c:pt idx="0">
                  <c:v>-0.94285699999999995</c:v>
                </c:pt>
                <c:pt idx="1">
                  <c:v>-3.6285720000000001</c:v>
                </c:pt>
                <c:pt idx="2">
                  <c:v>-4.8285710000000002</c:v>
                </c:pt>
                <c:pt idx="3">
                  <c:v>-5.8</c:v>
                </c:pt>
                <c:pt idx="4">
                  <c:v>-6.2285709999999996</c:v>
                </c:pt>
                <c:pt idx="5">
                  <c:v>-8.6285720000000001</c:v>
                </c:pt>
                <c:pt idx="6">
                  <c:v>-7.6857139999999999</c:v>
                </c:pt>
                <c:pt idx="7">
                  <c:v>-4.2</c:v>
                </c:pt>
                <c:pt idx="8">
                  <c:v>-1.285714</c:v>
                </c:pt>
                <c:pt idx="9">
                  <c:v>-8.5713999999999999E-2</c:v>
                </c:pt>
                <c:pt idx="10">
                  <c:v>1.657143</c:v>
                </c:pt>
                <c:pt idx="11">
                  <c:v>3.2285710000000001</c:v>
                </c:pt>
                <c:pt idx="12">
                  <c:v>4.9714280000000004</c:v>
                </c:pt>
                <c:pt idx="13">
                  <c:v>6</c:v>
                </c:pt>
                <c:pt idx="14">
                  <c:v>6.8857140000000001</c:v>
                </c:pt>
                <c:pt idx="15">
                  <c:v>7.2285709999999996</c:v>
                </c:pt>
                <c:pt idx="16">
                  <c:v>7.1714289999999998</c:v>
                </c:pt>
                <c:pt idx="17">
                  <c:v>6.4857139999999998</c:v>
                </c:pt>
                <c:pt idx="18">
                  <c:v>5.5428569999999997</c:v>
                </c:pt>
                <c:pt idx="19">
                  <c:v>4.8285710000000002</c:v>
                </c:pt>
                <c:pt idx="20">
                  <c:v>3.3714279999999999</c:v>
                </c:pt>
                <c:pt idx="21">
                  <c:v>1</c:v>
                </c:pt>
                <c:pt idx="22">
                  <c:v>-1.7714289999999999</c:v>
                </c:pt>
                <c:pt idx="23">
                  <c:v>-5.6</c:v>
                </c:pt>
                <c:pt idx="24">
                  <c:v>-10.37143</c:v>
                </c:pt>
                <c:pt idx="25">
                  <c:v>-16.657139999999998</c:v>
                </c:pt>
                <c:pt idx="26">
                  <c:v>-24.171430000000001</c:v>
                </c:pt>
                <c:pt idx="27">
                  <c:v>-30.31429</c:v>
                </c:pt>
                <c:pt idx="28">
                  <c:v>-36.428570000000001</c:v>
                </c:pt>
                <c:pt idx="29">
                  <c:v>-42.057139999999997</c:v>
                </c:pt>
                <c:pt idx="30">
                  <c:v>-46.714289999999998</c:v>
                </c:pt>
                <c:pt idx="31">
                  <c:v>-50.142859999999999</c:v>
                </c:pt>
                <c:pt idx="32">
                  <c:v>-51.628570000000003</c:v>
                </c:pt>
                <c:pt idx="33">
                  <c:v>-52.285710000000002</c:v>
                </c:pt>
                <c:pt idx="34">
                  <c:v>-52.657139999999998</c:v>
                </c:pt>
                <c:pt idx="35">
                  <c:v>-51.714289999999998</c:v>
                </c:pt>
                <c:pt idx="36">
                  <c:v>-50.68571</c:v>
                </c:pt>
                <c:pt idx="37">
                  <c:v>-49.885719999999999</c:v>
                </c:pt>
                <c:pt idx="38">
                  <c:v>-49.171430000000001</c:v>
                </c:pt>
                <c:pt idx="39">
                  <c:v>-48.2</c:v>
                </c:pt>
                <c:pt idx="40">
                  <c:v>-46.914290000000001</c:v>
                </c:pt>
                <c:pt idx="41">
                  <c:v>-45.942860000000003</c:v>
                </c:pt>
                <c:pt idx="42">
                  <c:v>-45.142859999999999</c:v>
                </c:pt>
                <c:pt idx="43">
                  <c:v>-44.371429999999997</c:v>
                </c:pt>
                <c:pt idx="44">
                  <c:v>-42.6</c:v>
                </c:pt>
                <c:pt idx="45">
                  <c:v>-44.828569999999999</c:v>
                </c:pt>
                <c:pt idx="46">
                  <c:v>-44.6</c:v>
                </c:pt>
                <c:pt idx="47">
                  <c:v>-44.485709999999997</c:v>
                </c:pt>
                <c:pt idx="48">
                  <c:v>-44.74286</c:v>
                </c:pt>
                <c:pt idx="49">
                  <c:v>-45.31429</c:v>
                </c:pt>
                <c:pt idx="50">
                  <c:v>-45.657139999999998</c:v>
                </c:pt>
                <c:pt idx="51">
                  <c:v>-46.828569999999999</c:v>
                </c:pt>
                <c:pt idx="52">
                  <c:v>-44.085709999999999</c:v>
                </c:pt>
                <c:pt idx="53">
                  <c:v>-44.114280000000001</c:v>
                </c:pt>
                <c:pt idx="54">
                  <c:v>-43.971429999999998</c:v>
                </c:pt>
                <c:pt idx="55">
                  <c:v>-43.74286</c:v>
                </c:pt>
                <c:pt idx="56">
                  <c:v>-45.457140000000003</c:v>
                </c:pt>
                <c:pt idx="57">
                  <c:v>-45.228569999999998</c:v>
                </c:pt>
                <c:pt idx="58">
                  <c:v>-45.085709999999999</c:v>
                </c:pt>
                <c:pt idx="59">
                  <c:v>-45</c:v>
                </c:pt>
                <c:pt idx="60">
                  <c:v>-44.628570000000003</c:v>
                </c:pt>
                <c:pt idx="61">
                  <c:v>-44.342860000000002</c:v>
                </c:pt>
                <c:pt idx="62">
                  <c:v>-44.25714</c:v>
                </c:pt>
                <c:pt idx="63">
                  <c:v>-41.914290000000001</c:v>
                </c:pt>
                <c:pt idx="64">
                  <c:v>-41.74286</c:v>
                </c:pt>
                <c:pt idx="65">
                  <c:v>-40.68571</c:v>
                </c:pt>
                <c:pt idx="66">
                  <c:v>-42.771430000000002</c:v>
                </c:pt>
                <c:pt idx="67">
                  <c:v>-42.857140000000001</c:v>
                </c:pt>
                <c:pt idx="68">
                  <c:v>-42.914290000000001</c:v>
                </c:pt>
                <c:pt idx="69">
                  <c:v>-42.542859999999997</c:v>
                </c:pt>
                <c:pt idx="70">
                  <c:v>-42.114280000000001</c:v>
                </c:pt>
                <c:pt idx="71">
                  <c:v>-41.942860000000003</c:v>
                </c:pt>
                <c:pt idx="72">
                  <c:v>-42.4</c:v>
                </c:pt>
                <c:pt idx="73">
                  <c:v>-39.142859999999999</c:v>
                </c:pt>
                <c:pt idx="74">
                  <c:v>-37.74286</c:v>
                </c:pt>
                <c:pt idx="75">
                  <c:v>-36.457140000000003</c:v>
                </c:pt>
                <c:pt idx="76">
                  <c:v>-36.371429999999997</c:v>
                </c:pt>
                <c:pt idx="77">
                  <c:v>-36.342860000000002</c:v>
                </c:pt>
                <c:pt idx="78">
                  <c:v>-36.428570000000001</c:v>
                </c:pt>
                <c:pt idx="79">
                  <c:v>-37</c:v>
                </c:pt>
                <c:pt idx="80">
                  <c:v>-37.828569999999999</c:v>
                </c:pt>
                <c:pt idx="81">
                  <c:v>-38.628570000000003</c:v>
                </c:pt>
                <c:pt idx="82">
                  <c:v>-39.457140000000003</c:v>
                </c:pt>
                <c:pt idx="83">
                  <c:v>-39.485709999999997</c:v>
                </c:pt>
                <c:pt idx="84">
                  <c:v>-39.457140000000003</c:v>
                </c:pt>
                <c:pt idx="85">
                  <c:v>-39.200000000000003</c:v>
                </c:pt>
                <c:pt idx="86">
                  <c:v>-38.714289999999998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10B5-A94F-A633-C0CA4F57B53B}"/>
            </c:ext>
          </c:extLst>
        </c:ser>
        <c:ser>
          <c:idx val="55"/>
          <c:order val="55"/>
          <c:tx>
            <c:strRef>
              <c:f>Sheet1!$A$57</c:f>
              <c:strCache>
                <c:ptCount val="1"/>
                <c:pt idx="0">
                  <c:v>Tocantins</c:v>
                </c:pt>
              </c:strCache>
            </c:strRef>
          </c:tx>
          <c:spPr>
            <a:ln w="28575" cap="rnd">
              <a:solidFill>
                <a:srgbClr val="C9C9C9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Sheet1!$B$57:$CJ$57</c:f>
              <c:numCache>
                <c:formatCode>General</c:formatCode>
                <c:ptCount val="87"/>
                <c:pt idx="0">
                  <c:v>4.9714280000000004</c:v>
                </c:pt>
                <c:pt idx="1">
                  <c:v>5.0285719999999996</c:v>
                </c:pt>
                <c:pt idx="2">
                  <c:v>4.4857139999999998</c:v>
                </c:pt>
                <c:pt idx="3">
                  <c:v>3.1142859999999999</c:v>
                </c:pt>
                <c:pt idx="4">
                  <c:v>0.37142900000000001</c:v>
                </c:pt>
                <c:pt idx="5">
                  <c:v>-1</c:v>
                </c:pt>
                <c:pt idx="6">
                  <c:v>-2.5142859999999998</c:v>
                </c:pt>
                <c:pt idx="7">
                  <c:v>-1.485714</c:v>
                </c:pt>
                <c:pt idx="8">
                  <c:v>-1.342857</c:v>
                </c:pt>
                <c:pt idx="9">
                  <c:v>-0.57142899999999996</c:v>
                </c:pt>
                <c:pt idx="10">
                  <c:v>0.34285700000000002</c:v>
                </c:pt>
                <c:pt idx="11">
                  <c:v>1.8</c:v>
                </c:pt>
                <c:pt idx="12">
                  <c:v>2.285714</c:v>
                </c:pt>
                <c:pt idx="13">
                  <c:v>2.9714290000000001</c:v>
                </c:pt>
                <c:pt idx="14">
                  <c:v>3.0857139999999998</c:v>
                </c:pt>
                <c:pt idx="15">
                  <c:v>3.714286</c:v>
                </c:pt>
                <c:pt idx="16">
                  <c:v>3.9142860000000002</c:v>
                </c:pt>
                <c:pt idx="17">
                  <c:v>4.0285719999999996</c:v>
                </c:pt>
                <c:pt idx="18">
                  <c:v>3.4857140000000002</c:v>
                </c:pt>
                <c:pt idx="19">
                  <c:v>2.8857140000000001</c:v>
                </c:pt>
                <c:pt idx="20">
                  <c:v>2.1142859999999999</c:v>
                </c:pt>
                <c:pt idx="21">
                  <c:v>1.6857139999999999</c:v>
                </c:pt>
                <c:pt idx="22">
                  <c:v>-0.2</c:v>
                </c:pt>
                <c:pt idx="23">
                  <c:v>-4.7714290000000004</c:v>
                </c:pt>
                <c:pt idx="24">
                  <c:v>-9.4571430000000003</c:v>
                </c:pt>
                <c:pt idx="25">
                  <c:v>-15.25714</c:v>
                </c:pt>
                <c:pt idx="26">
                  <c:v>-22</c:v>
                </c:pt>
                <c:pt idx="27">
                  <c:v>-27.657139999999998</c:v>
                </c:pt>
                <c:pt idx="28">
                  <c:v>-34.228569999999998</c:v>
                </c:pt>
                <c:pt idx="29">
                  <c:v>-40.25714</c:v>
                </c:pt>
                <c:pt idx="30">
                  <c:v>-43.428570000000001</c:v>
                </c:pt>
                <c:pt idx="31">
                  <c:v>-46.114280000000001</c:v>
                </c:pt>
                <c:pt idx="32">
                  <c:v>-47.457140000000003</c:v>
                </c:pt>
                <c:pt idx="33">
                  <c:v>-46.857140000000001</c:v>
                </c:pt>
                <c:pt idx="34">
                  <c:v>-46.142859999999999</c:v>
                </c:pt>
                <c:pt idx="35">
                  <c:v>-43.74286</c:v>
                </c:pt>
                <c:pt idx="36">
                  <c:v>-41.285710000000002</c:v>
                </c:pt>
                <c:pt idx="37">
                  <c:v>-38.971429999999998</c:v>
                </c:pt>
                <c:pt idx="38">
                  <c:v>-37</c:v>
                </c:pt>
                <c:pt idx="39">
                  <c:v>-35.114280000000001</c:v>
                </c:pt>
                <c:pt idx="40">
                  <c:v>-34.171430000000001</c:v>
                </c:pt>
                <c:pt idx="41">
                  <c:v>-33.200000000000003</c:v>
                </c:pt>
                <c:pt idx="42">
                  <c:v>-32.4</c:v>
                </c:pt>
                <c:pt idx="43">
                  <c:v>-31.857140000000001</c:v>
                </c:pt>
                <c:pt idx="44">
                  <c:v>-30.914290000000001</c:v>
                </c:pt>
                <c:pt idx="45">
                  <c:v>-34.142859999999999</c:v>
                </c:pt>
                <c:pt idx="46">
                  <c:v>-34.74286</c:v>
                </c:pt>
                <c:pt idx="47">
                  <c:v>-34.971429999999998</c:v>
                </c:pt>
                <c:pt idx="48">
                  <c:v>-35.028570000000002</c:v>
                </c:pt>
                <c:pt idx="49">
                  <c:v>-35.971429999999998</c:v>
                </c:pt>
                <c:pt idx="50">
                  <c:v>-36.4</c:v>
                </c:pt>
                <c:pt idx="51">
                  <c:v>-36.971429999999998</c:v>
                </c:pt>
                <c:pt idx="52">
                  <c:v>-33.771430000000002</c:v>
                </c:pt>
                <c:pt idx="53">
                  <c:v>-33.114280000000001</c:v>
                </c:pt>
                <c:pt idx="54">
                  <c:v>-32.6</c:v>
                </c:pt>
                <c:pt idx="55">
                  <c:v>-32.4</c:v>
                </c:pt>
                <c:pt idx="56">
                  <c:v>-34.628570000000003</c:v>
                </c:pt>
                <c:pt idx="57">
                  <c:v>-34.085709999999999</c:v>
                </c:pt>
                <c:pt idx="58">
                  <c:v>-34.285710000000002</c:v>
                </c:pt>
                <c:pt idx="59">
                  <c:v>-33.714289999999998</c:v>
                </c:pt>
                <c:pt idx="60">
                  <c:v>-33.31429</c:v>
                </c:pt>
                <c:pt idx="61">
                  <c:v>-32.942860000000003</c:v>
                </c:pt>
                <c:pt idx="62">
                  <c:v>-32.657139999999998</c:v>
                </c:pt>
                <c:pt idx="63">
                  <c:v>-29.4</c:v>
                </c:pt>
                <c:pt idx="64">
                  <c:v>-29.142859999999999</c:v>
                </c:pt>
                <c:pt idx="65">
                  <c:v>-27.8</c:v>
                </c:pt>
                <c:pt idx="66">
                  <c:v>-30.68571</c:v>
                </c:pt>
                <c:pt idx="67">
                  <c:v>-30.74286</c:v>
                </c:pt>
                <c:pt idx="68">
                  <c:v>-31.25714</c:v>
                </c:pt>
                <c:pt idx="69">
                  <c:v>-31</c:v>
                </c:pt>
                <c:pt idx="70">
                  <c:v>-30.542860000000001</c:v>
                </c:pt>
                <c:pt idx="71">
                  <c:v>-30.142859999999999</c:v>
                </c:pt>
                <c:pt idx="72">
                  <c:v>-30.457139999999999</c:v>
                </c:pt>
                <c:pt idx="73">
                  <c:v>-26.828569999999999</c:v>
                </c:pt>
                <c:pt idx="74">
                  <c:v>-26.11429</c:v>
                </c:pt>
                <c:pt idx="75">
                  <c:v>-25.2</c:v>
                </c:pt>
                <c:pt idx="76">
                  <c:v>-25.285720000000001</c:v>
                </c:pt>
                <c:pt idx="77">
                  <c:v>-25.62857</c:v>
                </c:pt>
                <c:pt idx="78">
                  <c:v>-26.25714</c:v>
                </c:pt>
                <c:pt idx="79">
                  <c:v>-27.028569999999998</c:v>
                </c:pt>
                <c:pt idx="80">
                  <c:v>-27.657139999999998</c:v>
                </c:pt>
                <c:pt idx="81">
                  <c:v>-28.74286</c:v>
                </c:pt>
                <c:pt idx="82">
                  <c:v>-30.714279999999999</c:v>
                </c:pt>
                <c:pt idx="83">
                  <c:v>-32.142859999999999</c:v>
                </c:pt>
                <c:pt idx="84">
                  <c:v>-32.914290000000001</c:v>
                </c:pt>
                <c:pt idx="85">
                  <c:v>-34.342860000000002</c:v>
                </c:pt>
                <c:pt idx="86">
                  <c:v>-34.485709999999997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10B5-A94F-A633-C0CA4F57B53B}"/>
            </c:ext>
          </c:extLst>
        </c:ser>
        <c:ser>
          <c:idx val="56"/>
          <c:order val="56"/>
          <c:tx>
            <c:strRef>
              <c:f>Sheet1!$A$58</c:f>
              <c:strCache>
                <c:ptCount val="1"/>
                <c:pt idx="0">
                  <c:v>Nacional</c:v>
                </c:pt>
              </c:strCache>
            </c:strRef>
          </c:tx>
          <c:spPr>
            <a:ln w="7620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Sheet1!$B$58:$CJ$58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10B5-A94F-A633-C0CA4F57B53B}"/>
            </c:ext>
          </c:extLst>
        </c:ser>
        <c:ser>
          <c:idx val="57"/>
          <c:order val="57"/>
          <c:tx>
            <c:strRef>
              <c:f>Sheet1!$A$59</c:f>
              <c:strCache>
                <c:ptCount val="1"/>
                <c:pt idx="0">
                  <c:v>Nacional</c:v>
                </c:pt>
              </c:strCache>
            </c:strRef>
          </c:tx>
          <c:spPr>
            <a:ln w="76200" cap="rnd">
              <a:solidFill>
                <a:srgbClr val="385724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Sheet1!$B$1:$CJ$1</c:f>
              <c:strCache>
                <c:ptCount val="87"/>
                <c:pt idx="0">
                  <c:v>26-Feb</c:v>
                </c:pt>
                <c:pt idx="1">
                  <c:v>27-Feb</c:v>
                </c:pt>
                <c:pt idx="2">
                  <c:v>28-Feb</c:v>
                </c:pt>
                <c:pt idx="3">
                  <c:v>29-Feb</c:v>
                </c:pt>
                <c:pt idx="4">
                  <c:v>1-Mar</c:v>
                </c:pt>
                <c:pt idx="5">
                  <c:v>2-Mar</c:v>
                </c:pt>
                <c:pt idx="6">
                  <c:v>3-Mar</c:v>
                </c:pt>
                <c:pt idx="7">
                  <c:v>4-Mar</c:v>
                </c:pt>
                <c:pt idx="8">
                  <c:v>5-Mar</c:v>
                </c:pt>
                <c:pt idx="9">
                  <c:v>6-Mar</c:v>
                </c:pt>
                <c:pt idx="10">
                  <c:v>7-Mar</c:v>
                </c:pt>
                <c:pt idx="11">
                  <c:v>8-Mar</c:v>
                </c:pt>
                <c:pt idx="12">
                  <c:v>9-Mar</c:v>
                </c:pt>
                <c:pt idx="13">
                  <c:v>10-Mar</c:v>
                </c:pt>
                <c:pt idx="14">
                  <c:v>11-Mar</c:v>
                </c:pt>
                <c:pt idx="15">
                  <c:v>12-Mar</c:v>
                </c:pt>
                <c:pt idx="16">
                  <c:v>13-Mar</c:v>
                </c:pt>
                <c:pt idx="17">
                  <c:v>14-Mar</c:v>
                </c:pt>
                <c:pt idx="18">
                  <c:v>15-Mar</c:v>
                </c:pt>
                <c:pt idx="19">
                  <c:v>16-Mar</c:v>
                </c:pt>
                <c:pt idx="20">
                  <c:v>17-Mar</c:v>
                </c:pt>
                <c:pt idx="21">
                  <c:v>18-Mar</c:v>
                </c:pt>
                <c:pt idx="22">
                  <c:v>19-Mar</c:v>
                </c:pt>
                <c:pt idx="23">
                  <c:v>20-Mar</c:v>
                </c:pt>
                <c:pt idx="24">
                  <c:v>21-Mar</c:v>
                </c:pt>
                <c:pt idx="25">
                  <c:v>22-Mar</c:v>
                </c:pt>
                <c:pt idx="26">
                  <c:v>23-Mar</c:v>
                </c:pt>
                <c:pt idx="27">
                  <c:v>24-Mar</c:v>
                </c:pt>
                <c:pt idx="28">
                  <c:v>25-Mar</c:v>
                </c:pt>
                <c:pt idx="29">
                  <c:v>26-Mar</c:v>
                </c:pt>
                <c:pt idx="30">
                  <c:v>27-Mar</c:v>
                </c:pt>
                <c:pt idx="31">
                  <c:v>28-Mar</c:v>
                </c:pt>
                <c:pt idx="32">
                  <c:v>29-Mar</c:v>
                </c:pt>
                <c:pt idx="33">
                  <c:v>30-Mar</c:v>
                </c:pt>
                <c:pt idx="34">
                  <c:v>31-Mar</c:v>
                </c:pt>
                <c:pt idx="35">
                  <c:v>1-Apr</c:v>
                </c:pt>
                <c:pt idx="36">
                  <c:v>2-Apr</c:v>
                </c:pt>
                <c:pt idx="37">
                  <c:v>3-Apr</c:v>
                </c:pt>
                <c:pt idx="38">
                  <c:v>4-Apr</c:v>
                </c:pt>
                <c:pt idx="39">
                  <c:v>5-Apr</c:v>
                </c:pt>
                <c:pt idx="40">
                  <c:v>6-Apr</c:v>
                </c:pt>
                <c:pt idx="41">
                  <c:v>7-Apr</c:v>
                </c:pt>
                <c:pt idx="42">
                  <c:v>8-Apr</c:v>
                </c:pt>
                <c:pt idx="43">
                  <c:v>9-Apr</c:v>
                </c:pt>
                <c:pt idx="44">
                  <c:v>10-Apr</c:v>
                </c:pt>
                <c:pt idx="45">
                  <c:v>11-Apr</c:v>
                </c:pt>
                <c:pt idx="46">
                  <c:v>12-Apr</c:v>
                </c:pt>
                <c:pt idx="47">
                  <c:v>13-Apr</c:v>
                </c:pt>
                <c:pt idx="48">
                  <c:v>14-Apr</c:v>
                </c:pt>
                <c:pt idx="49">
                  <c:v>15-Apr</c:v>
                </c:pt>
                <c:pt idx="50">
                  <c:v>16-Apr</c:v>
                </c:pt>
                <c:pt idx="51">
                  <c:v>17-Apr</c:v>
                </c:pt>
                <c:pt idx="52">
                  <c:v>18-Apr</c:v>
                </c:pt>
                <c:pt idx="53">
                  <c:v>19-Apr</c:v>
                </c:pt>
                <c:pt idx="54">
                  <c:v>20-Apr</c:v>
                </c:pt>
                <c:pt idx="55">
                  <c:v>21-Apr</c:v>
                </c:pt>
                <c:pt idx="56">
                  <c:v>22-Apr</c:v>
                </c:pt>
                <c:pt idx="57">
                  <c:v>23-Apr</c:v>
                </c:pt>
                <c:pt idx="58">
                  <c:v>24-Apr</c:v>
                </c:pt>
                <c:pt idx="59">
                  <c:v>25-Apr</c:v>
                </c:pt>
                <c:pt idx="60">
                  <c:v>26-Apr</c:v>
                </c:pt>
                <c:pt idx="61">
                  <c:v>27-Apr</c:v>
                </c:pt>
                <c:pt idx="62">
                  <c:v>28-Apr</c:v>
                </c:pt>
                <c:pt idx="63">
                  <c:v>29-Apr</c:v>
                </c:pt>
                <c:pt idx="64">
                  <c:v>30-Apr</c:v>
                </c:pt>
                <c:pt idx="65">
                  <c:v>1-May</c:v>
                </c:pt>
                <c:pt idx="66">
                  <c:v>2-May</c:v>
                </c:pt>
                <c:pt idx="67">
                  <c:v>3-May</c:v>
                </c:pt>
                <c:pt idx="68">
                  <c:v>4-May</c:v>
                </c:pt>
                <c:pt idx="69">
                  <c:v>5-May</c:v>
                </c:pt>
                <c:pt idx="70">
                  <c:v>6-May</c:v>
                </c:pt>
                <c:pt idx="71">
                  <c:v>7-May</c:v>
                </c:pt>
                <c:pt idx="72">
                  <c:v>8-May</c:v>
                </c:pt>
                <c:pt idx="73">
                  <c:v>9-May</c:v>
                </c:pt>
                <c:pt idx="74">
                  <c:v>10-May</c:v>
                </c:pt>
                <c:pt idx="75">
                  <c:v>11-May</c:v>
                </c:pt>
                <c:pt idx="76">
                  <c:v>12-May</c:v>
                </c:pt>
                <c:pt idx="77">
                  <c:v>13-May</c:v>
                </c:pt>
                <c:pt idx="78">
                  <c:v>14-May</c:v>
                </c:pt>
                <c:pt idx="79">
                  <c:v>15-May</c:v>
                </c:pt>
                <c:pt idx="80">
                  <c:v>16-May</c:v>
                </c:pt>
                <c:pt idx="81">
                  <c:v>17-May</c:v>
                </c:pt>
                <c:pt idx="82">
                  <c:v>18-May</c:v>
                </c:pt>
                <c:pt idx="83">
                  <c:v>19-May</c:v>
                </c:pt>
                <c:pt idx="84">
                  <c:v>20-May</c:v>
                </c:pt>
                <c:pt idx="85">
                  <c:v>21-May</c:v>
                </c:pt>
                <c:pt idx="86">
                  <c:v>22-May</c:v>
                </c:pt>
              </c:strCache>
            </c:strRef>
          </c:cat>
          <c:val>
            <c:numRef>
              <c:f>Sheet1!$B$59:$CJ$59</c:f>
              <c:numCache>
                <c:formatCode>General</c:formatCode>
                <c:ptCount val="87"/>
                <c:pt idx="0">
                  <c:v>-0.15596199999999999</c:v>
                </c:pt>
                <c:pt idx="1">
                  <c:v>-2.6076299999999999</c:v>
                </c:pt>
                <c:pt idx="2">
                  <c:v>-3.7168950000000001</c:v>
                </c:pt>
                <c:pt idx="3">
                  <c:v>-4.9575990000000001</c:v>
                </c:pt>
                <c:pt idx="4">
                  <c:v>-6.1038709999999998</c:v>
                </c:pt>
                <c:pt idx="5">
                  <c:v>-8.7045510000000004</c:v>
                </c:pt>
                <c:pt idx="6">
                  <c:v>-7.8654219999999997</c:v>
                </c:pt>
                <c:pt idx="7">
                  <c:v>-4.9409869999999998</c:v>
                </c:pt>
                <c:pt idx="8">
                  <c:v>-2.4712890000000001</c:v>
                </c:pt>
                <c:pt idx="9">
                  <c:v>-1.4679469999999999</c:v>
                </c:pt>
                <c:pt idx="10">
                  <c:v>-0.292516</c:v>
                </c:pt>
                <c:pt idx="11">
                  <c:v>0.77979500000000002</c:v>
                </c:pt>
                <c:pt idx="12">
                  <c:v>2.3253379999999999</c:v>
                </c:pt>
                <c:pt idx="13">
                  <c:v>3.0754419999999998</c:v>
                </c:pt>
                <c:pt idx="14">
                  <c:v>3.697276</c:v>
                </c:pt>
                <c:pt idx="15">
                  <c:v>3.9292630000000002</c:v>
                </c:pt>
                <c:pt idx="16">
                  <c:v>3.6916009999999999</c:v>
                </c:pt>
                <c:pt idx="17">
                  <c:v>3.3597290000000002</c:v>
                </c:pt>
                <c:pt idx="18">
                  <c:v>2.7012040000000002</c:v>
                </c:pt>
                <c:pt idx="19">
                  <c:v>1.6927490000000001</c:v>
                </c:pt>
                <c:pt idx="20">
                  <c:v>0.62888599999999995</c:v>
                </c:pt>
                <c:pt idx="21">
                  <c:v>-1.238877</c:v>
                </c:pt>
                <c:pt idx="22">
                  <c:v>-3.8369810000000002</c:v>
                </c:pt>
                <c:pt idx="23">
                  <c:v>-7.5645049999999996</c:v>
                </c:pt>
                <c:pt idx="24">
                  <c:v>-12.20149</c:v>
                </c:pt>
                <c:pt idx="25">
                  <c:v>-18.24579</c:v>
                </c:pt>
                <c:pt idx="26">
                  <c:v>-25.194690000000001</c:v>
                </c:pt>
                <c:pt idx="27">
                  <c:v>-31.844539999999999</c:v>
                </c:pt>
                <c:pt idx="28">
                  <c:v>-38.418379999999999</c:v>
                </c:pt>
                <c:pt idx="29">
                  <c:v>-44.121209999999998</c:v>
                </c:pt>
                <c:pt idx="30">
                  <c:v>-48.411299999999997</c:v>
                </c:pt>
                <c:pt idx="31">
                  <c:v>-51.641930000000002</c:v>
                </c:pt>
                <c:pt idx="32">
                  <c:v>-52.802199999999999</c:v>
                </c:pt>
                <c:pt idx="33">
                  <c:v>-52.753399999999999</c:v>
                </c:pt>
                <c:pt idx="34">
                  <c:v>-52.533279999999998</c:v>
                </c:pt>
                <c:pt idx="35">
                  <c:v>-51.337600000000002</c:v>
                </c:pt>
                <c:pt idx="36">
                  <c:v>-49.956299999999999</c:v>
                </c:pt>
                <c:pt idx="37">
                  <c:v>-48.835929999999998</c:v>
                </c:pt>
                <c:pt idx="38">
                  <c:v>-47.8367</c:v>
                </c:pt>
                <c:pt idx="39">
                  <c:v>-46.792140000000003</c:v>
                </c:pt>
                <c:pt idx="40">
                  <c:v>-45.981830000000002</c:v>
                </c:pt>
                <c:pt idx="41">
                  <c:v>-45.06776</c:v>
                </c:pt>
                <c:pt idx="42">
                  <c:v>-44.084099999999999</c:v>
                </c:pt>
                <c:pt idx="43">
                  <c:v>-43.256520000000002</c:v>
                </c:pt>
                <c:pt idx="44">
                  <c:v>-41.717959999999998</c:v>
                </c:pt>
                <c:pt idx="45">
                  <c:v>-44.397219999999997</c:v>
                </c:pt>
                <c:pt idx="46">
                  <c:v>-44.154899999999998</c:v>
                </c:pt>
                <c:pt idx="47">
                  <c:v>-44.083390000000001</c:v>
                </c:pt>
                <c:pt idx="48">
                  <c:v>-44.111980000000003</c:v>
                </c:pt>
                <c:pt idx="49">
                  <c:v>-44.705300000000001</c:v>
                </c:pt>
                <c:pt idx="50">
                  <c:v>-45.081800000000001</c:v>
                </c:pt>
                <c:pt idx="51">
                  <c:v>-46.098739999999999</c:v>
                </c:pt>
                <c:pt idx="52">
                  <c:v>-42.932899999999997</c:v>
                </c:pt>
                <c:pt idx="53">
                  <c:v>-42.935020000000002</c:v>
                </c:pt>
                <c:pt idx="54">
                  <c:v>-42.849319999999999</c:v>
                </c:pt>
                <c:pt idx="55">
                  <c:v>-42.61721</c:v>
                </c:pt>
                <c:pt idx="56">
                  <c:v>-44.699660000000002</c:v>
                </c:pt>
                <c:pt idx="57">
                  <c:v>-44.394080000000002</c:v>
                </c:pt>
                <c:pt idx="58">
                  <c:v>-44.438319999999997</c:v>
                </c:pt>
                <c:pt idx="59">
                  <c:v>-44.402360000000002</c:v>
                </c:pt>
                <c:pt idx="60">
                  <c:v>-44.104080000000003</c:v>
                </c:pt>
                <c:pt idx="61">
                  <c:v>-43.858460000000001</c:v>
                </c:pt>
                <c:pt idx="62">
                  <c:v>-43.824069999999999</c:v>
                </c:pt>
                <c:pt idx="63">
                  <c:v>-41.08258</c:v>
                </c:pt>
                <c:pt idx="64">
                  <c:v>-40.885719999999999</c:v>
                </c:pt>
                <c:pt idx="65">
                  <c:v>-39.54477</c:v>
                </c:pt>
                <c:pt idx="66">
                  <c:v>-41.901049999999998</c:v>
                </c:pt>
                <c:pt idx="67">
                  <c:v>-41.652729999999998</c:v>
                </c:pt>
                <c:pt idx="68">
                  <c:v>-41.492640000000002</c:v>
                </c:pt>
                <c:pt idx="69">
                  <c:v>-40.928710000000002</c:v>
                </c:pt>
                <c:pt idx="70">
                  <c:v>-40.475059999999999</c:v>
                </c:pt>
                <c:pt idx="71">
                  <c:v>-40.030569999999997</c:v>
                </c:pt>
                <c:pt idx="72">
                  <c:v>-40.260289999999998</c:v>
                </c:pt>
                <c:pt idx="73">
                  <c:v>-36.595269999999999</c:v>
                </c:pt>
                <c:pt idx="74">
                  <c:v>-35.41581</c:v>
                </c:pt>
                <c:pt idx="75">
                  <c:v>-34.215179999999997</c:v>
                </c:pt>
                <c:pt idx="76">
                  <c:v>-34.274630000000002</c:v>
                </c:pt>
                <c:pt idx="77">
                  <c:v>-34.501919999999998</c:v>
                </c:pt>
                <c:pt idx="78">
                  <c:v>-35.006720000000001</c:v>
                </c:pt>
                <c:pt idx="79">
                  <c:v>-35.689959999999999</c:v>
                </c:pt>
                <c:pt idx="80">
                  <c:v>-36.645850000000003</c:v>
                </c:pt>
                <c:pt idx="81">
                  <c:v>-37.761400000000002</c:v>
                </c:pt>
                <c:pt idx="82">
                  <c:v>-38.779519999999998</c:v>
                </c:pt>
                <c:pt idx="83">
                  <c:v>-38.85801</c:v>
                </c:pt>
                <c:pt idx="84">
                  <c:v>-38.914389999999997</c:v>
                </c:pt>
                <c:pt idx="85">
                  <c:v>-38.607779999999998</c:v>
                </c:pt>
                <c:pt idx="86">
                  <c:v>-38.36797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10B5-A94F-A633-C0CA4F57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-5400000"/>
          <a:lstStyle/>
          <a:p>
            <a:pPr>
              <a:defRPr sz="900" b="0" i="0" u="none" strike="noStrike">
                <a:solidFill>
                  <a:srgbClr val="595959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3"/>
          <c:min val="-80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####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595959"/>
                </a:solidFill>
                <a:latin typeface="Arial"/>
              </a:defRPr>
            </a:pPr>
            <a:endParaRPr lang="en-US"/>
          </a:p>
        </c:txPr>
        <c:crossAx val="2094734552"/>
        <c:crosses val="min"/>
        <c:crossBetween val="between"/>
        <c:majorUnit val="23.25"/>
        <c:minorUnit val="11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01T08:52:15.669" idx="1">
    <p:pos x="5802" y="0"/>
    <p:text>Change back to Mexico title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/>
          <p:nvPr/>
        </p:nvSpPr>
        <p:spPr>
          <a:xfrm>
            <a:off x="1" y="-1"/>
            <a:ext cx="571779" cy="576002"/>
          </a:xfrm>
          <a:prstGeom prst="rect">
            <a:avLst/>
          </a:prstGeom>
          <a:solidFill>
            <a:srgbClr val="2C5F26"/>
          </a:solidFill>
          <a:ln w="12700">
            <a:miter lim="400000"/>
          </a:ln>
          <a:effectLst>
            <a:outerShdw blurRad="63500" rotWithShape="0">
              <a:srgbClr val="000000">
                <a:alpha val="42745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oogle Shape;16;p23"/>
          <p:cNvSpPr/>
          <p:nvPr/>
        </p:nvSpPr>
        <p:spPr>
          <a:xfrm>
            <a:off x="79784" y="560892"/>
            <a:ext cx="571779" cy="576001"/>
          </a:xfrm>
          <a:prstGeom prst="rect">
            <a:avLst/>
          </a:prstGeom>
          <a:gradFill>
            <a:gsLst>
              <a:gs pos="0">
                <a:srgbClr val="008000"/>
              </a:gs>
              <a:gs pos="40000">
                <a:srgbClr val="008000"/>
              </a:gs>
              <a:gs pos="100000">
                <a:srgbClr val="C2D59B"/>
              </a:gs>
            </a:gsLst>
            <a:path path="circle">
              <a:fillToRect l="62278" t="119636" r="37721" b="-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" name="Google Shape;17;p23"/>
          <p:cNvSpPr/>
          <p:nvPr/>
        </p:nvSpPr>
        <p:spPr>
          <a:xfrm>
            <a:off x="274448" y="286079"/>
            <a:ext cx="571779" cy="576002"/>
          </a:xfrm>
          <a:prstGeom prst="rect">
            <a:avLst/>
          </a:prstGeom>
          <a:solidFill>
            <a:srgbClr val="E36C09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66" y="6414781"/>
            <a:ext cx="258585" cy="248266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85A2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85A2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85A2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85A2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85A2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85A2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85A2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85A2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85A2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33;p1" descr="Google Shape;33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183" y="22999"/>
            <a:ext cx="922218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Google Shape;34;p1"/>
          <p:cNvSpPr txBox="1">
            <a:spLocks noGrp="1"/>
          </p:cNvSpPr>
          <p:nvPr>
            <p:ph type="body" idx="1"/>
          </p:nvPr>
        </p:nvSpPr>
        <p:spPr>
          <a:xfrm>
            <a:off x="1932317" y="1582485"/>
            <a:ext cx="7487730" cy="361062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4400" b="1">
                <a:solidFill>
                  <a:srgbClr val="385723"/>
                </a:solidFill>
              </a:defRPr>
            </a:pPr>
            <a:r>
              <a:t>Observatório da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4400" b="1">
                <a:solidFill>
                  <a:srgbClr val="385723"/>
                </a:solidFill>
              </a:defRPr>
            </a:pPr>
            <a:r>
              <a:t>Contenção do COVID-19 nas Américas: Capítulo Brasil</a:t>
            </a:r>
          </a:p>
        </p:txBody>
      </p:sp>
      <p:sp>
        <p:nvSpPr>
          <p:cNvPr id="42" name="Google Shape;36;p1"/>
          <p:cNvSpPr txBox="1"/>
          <p:nvPr/>
        </p:nvSpPr>
        <p:spPr>
          <a:xfrm>
            <a:off x="2303097" y="6174935"/>
            <a:ext cx="6831178" cy="340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 de junho de 2020</a:t>
            </a:r>
          </a:p>
        </p:txBody>
      </p:sp>
      <p:grpSp>
        <p:nvGrpSpPr>
          <p:cNvPr id="47" name="Google Shape;38;p1"/>
          <p:cNvGrpSpPr/>
          <p:nvPr/>
        </p:nvGrpSpPr>
        <p:grpSpPr>
          <a:xfrm>
            <a:off x="2382316" y="437071"/>
            <a:ext cx="6471455" cy="797422"/>
            <a:chOff x="0" y="0"/>
            <a:chExt cx="6471453" cy="797420"/>
          </a:xfrm>
        </p:grpSpPr>
        <p:pic>
          <p:nvPicPr>
            <p:cNvPr id="43" name="Google Shape;39;p1" descr="Google Shape;39;p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05883" y="137142"/>
              <a:ext cx="1734908" cy="559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Google Shape;40;p1" descr="Google Shape;40;p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468275" cy="691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Google Shape;41;p1" descr="Google Shape;41;p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843571" y="88456"/>
              <a:ext cx="1287550" cy="664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Google Shape;42;p1" descr="Google Shape;42;p1"/>
            <p:cNvPicPr>
              <a:picLocks noChangeAspect="1"/>
            </p:cNvPicPr>
            <p:nvPr/>
          </p:nvPicPr>
          <p:blipFill>
            <a:blip r:embed="rId6">
              <a:extLst/>
            </a:blip>
            <a:srcRect t="17151" b="17153"/>
            <a:stretch>
              <a:fillRect/>
            </a:stretch>
          </p:blipFill>
          <p:spPr>
            <a:xfrm>
              <a:off x="5355500" y="64282"/>
              <a:ext cx="1115954" cy="733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" name="Google Shape;43;p1" descr="Google Shape;43;p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20326" y="5480289"/>
            <a:ext cx="996732" cy="397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Google Shape;44;p1" descr="Google Shape;44;p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46970" y="5452810"/>
            <a:ext cx="362957" cy="452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Google Shape;45;p1" descr="Google Shape;45;p1"/>
          <p:cNvPicPr>
            <a:picLocks noChangeAspect="1"/>
          </p:cNvPicPr>
          <p:nvPr/>
        </p:nvPicPr>
        <p:blipFill>
          <a:blip r:embed="rId9">
            <a:extLst/>
          </a:blip>
          <a:srcRect l="18673" t="28156" r="18609" b="27778"/>
          <a:stretch>
            <a:fillRect/>
          </a:stretch>
        </p:blipFill>
        <p:spPr>
          <a:xfrm>
            <a:off x="7003943" y="5502235"/>
            <a:ext cx="773213" cy="35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Google Shape;46;p1" descr="Google Shape;46;p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107070" y="5411663"/>
            <a:ext cx="936895" cy="534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Google Shape;47;p1" descr="Google Shape;47;p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157224" y="5448200"/>
            <a:ext cx="516808" cy="461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Google Shape;48;p1" descr="Google Shape;48;p1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139838" y="5510569"/>
            <a:ext cx="687473" cy="336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Google Shape;49;p1" descr="Google Shape;49;p1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286879" y="5376248"/>
            <a:ext cx="661475" cy="629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75;p16"/>
          <p:cNvSpPr txBox="1">
            <a:spLocks noGrp="1"/>
          </p:cNvSpPr>
          <p:nvPr>
            <p:ph type="title"/>
          </p:nvPr>
        </p:nvSpPr>
        <p:spPr>
          <a:xfrm>
            <a:off x="905040" y="-36604"/>
            <a:ext cx="7886701" cy="1118409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br/>
            <a:r>
              <a:t>A Relação Entre Política e Mobilidade</a:t>
            </a:r>
          </a:p>
        </p:txBody>
      </p:sp>
      <p:sp>
        <p:nvSpPr>
          <p:cNvPr id="103" name="Google Shape;176;p16"/>
          <p:cNvSpPr txBox="1"/>
          <p:nvPr/>
        </p:nvSpPr>
        <p:spPr>
          <a:xfrm>
            <a:off x="304517" y="1640409"/>
            <a:ext cx="8286221" cy="321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buClr>
                <a:srgbClr val="285A2F"/>
              </a:buClr>
              <a:buSzPts val="2800"/>
              <a:buFont typeface="Arial" panose="020B0604020202020204" pitchFamily="34" charset="0"/>
              <a:buChar char="•"/>
              <a:defRPr sz="2800" b="1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melhores</a:t>
            </a:r>
            <a:r>
              <a:rPr dirty="0"/>
              <a:t> </a:t>
            </a:r>
            <a:r>
              <a:rPr dirty="0" err="1"/>
              <a:t>estados</a:t>
            </a:r>
            <a:r>
              <a:rPr dirty="0"/>
              <a:t>: </a:t>
            </a:r>
            <a:r>
              <a:rPr b="0" dirty="0"/>
              <a:t>Alagoas e Rio de Janeiro, </a:t>
            </a:r>
            <a:r>
              <a:rPr b="0" dirty="0" err="1"/>
              <a:t>seguidos</a:t>
            </a:r>
            <a:r>
              <a:rPr b="0" dirty="0"/>
              <a:t> </a:t>
            </a:r>
            <a:r>
              <a:rPr b="0" dirty="0" err="1"/>
              <a:t>por</a:t>
            </a:r>
            <a:r>
              <a:rPr b="0" dirty="0"/>
              <a:t> Bahia, </a:t>
            </a:r>
            <a:r>
              <a:rPr b="0" dirty="0" err="1"/>
              <a:t>Ceará</a:t>
            </a:r>
            <a:r>
              <a:rPr b="0" dirty="0"/>
              <a:t>, Pernambuco, </a:t>
            </a:r>
            <a:r>
              <a:rPr b="0" dirty="0" err="1"/>
              <a:t>Piauí</a:t>
            </a:r>
            <a:r>
              <a:rPr b="0" dirty="0"/>
              <a:t>, Rio Grande do Norte, Santa Catarina, e Sergipe.</a:t>
            </a:r>
          </a:p>
          <a:p>
            <a:pPr marL="457200" indent="-457200">
              <a:buFont typeface="Arial" panose="020B0604020202020204" pitchFamily="34" charset="0"/>
              <a:buChar char="•"/>
              <a:defRPr sz="28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 dirty="0"/>
          </a:p>
          <a:p>
            <a:pPr marL="457200" indent="-457200">
              <a:buFont typeface="Arial" panose="020B0604020202020204" pitchFamily="34" charset="0"/>
              <a:buChar char="•"/>
              <a:defRPr sz="28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0" dirty="0"/>
          </a:p>
          <a:p>
            <a:pPr marL="457200" indent="-457200">
              <a:buClr>
                <a:srgbClr val="285A2F"/>
              </a:buClr>
              <a:buSzPts val="2800"/>
              <a:buFont typeface="Arial" panose="020B0604020202020204" pitchFamily="34" charset="0"/>
              <a:buChar char="•"/>
              <a:defRPr sz="2800" b="1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piores</a:t>
            </a:r>
            <a:r>
              <a:rPr dirty="0"/>
              <a:t> </a:t>
            </a:r>
            <a:r>
              <a:rPr dirty="0" err="1"/>
              <a:t>estados</a:t>
            </a:r>
            <a:r>
              <a:rPr dirty="0"/>
              <a:t>: </a:t>
            </a:r>
            <a:r>
              <a:rPr b="0" dirty="0"/>
              <a:t>Mato Grosso, Mato Grosso do Sul, e Tocantins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81;p17"/>
          <p:cNvSpPr txBox="1">
            <a:spLocks noGrp="1"/>
          </p:cNvSpPr>
          <p:nvPr>
            <p:ph type="title"/>
          </p:nvPr>
        </p:nvSpPr>
        <p:spPr>
          <a:xfrm>
            <a:off x="948906" y="103517"/>
            <a:ext cx="8419381" cy="106968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A Política Pública e Necessária</a:t>
            </a:r>
          </a:p>
        </p:txBody>
      </p:sp>
      <p:sp>
        <p:nvSpPr>
          <p:cNvPr id="106" name="Google Shape;182;p17"/>
          <p:cNvSpPr txBox="1">
            <a:spLocks noGrp="1"/>
          </p:cNvSpPr>
          <p:nvPr>
            <p:ph type="body" idx="1"/>
          </p:nvPr>
        </p:nvSpPr>
        <p:spPr>
          <a:xfrm>
            <a:off x="211738" y="1678825"/>
            <a:ext cx="8631382" cy="5430984"/>
          </a:xfrm>
          <a:prstGeom prst="rect">
            <a:avLst/>
          </a:prstGeom>
        </p:spPr>
        <p:txBody>
          <a:bodyPr/>
          <a:lstStyle/>
          <a:p>
            <a:pPr marL="342900">
              <a:lnSpc>
                <a:spcPct val="100000"/>
              </a:lnSpc>
              <a:spcBef>
                <a:spcPts val="0"/>
              </a:spcBef>
              <a:buClr>
                <a:srgbClr val="285A2F"/>
              </a:buClr>
              <a:buSzPts val="2400"/>
              <a:defRPr sz="2400">
                <a:solidFill>
                  <a:srgbClr val="285A2F"/>
                </a:solidFill>
              </a:defRPr>
            </a:pPr>
            <a:endParaRPr/>
          </a:p>
          <a:p>
            <a:pPr marL="342900">
              <a:lnSpc>
                <a:spcPct val="100000"/>
              </a:lnSpc>
              <a:spcBef>
                <a:spcPts val="0"/>
              </a:spcBef>
              <a:buClr>
                <a:srgbClr val="285A2F"/>
              </a:buClr>
              <a:buSzPts val="3200"/>
              <a:defRPr sz="3200">
                <a:solidFill>
                  <a:srgbClr val="285A2F"/>
                </a:solidFill>
              </a:defRPr>
            </a:pPr>
            <a:r>
              <a:t>Bolsonaro não vai ajudar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Clr>
                <a:srgbClr val="285A2F"/>
              </a:buClr>
              <a:buSzPts val="3200"/>
              <a:defRPr sz="3200">
                <a:solidFill>
                  <a:srgbClr val="285A2F"/>
                </a:solidFill>
              </a:defRPr>
            </a:pPr>
            <a:endParaRPr/>
          </a:p>
          <a:p>
            <a:pPr marL="342900">
              <a:lnSpc>
                <a:spcPct val="100000"/>
              </a:lnSpc>
              <a:spcBef>
                <a:spcPts val="0"/>
              </a:spcBef>
              <a:buClr>
                <a:srgbClr val="285A2F"/>
              </a:buClr>
              <a:buSzPts val="3200"/>
              <a:defRPr sz="3200">
                <a:solidFill>
                  <a:srgbClr val="285A2F"/>
                </a:solidFill>
              </a:defRPr>
            </a:pPr>
            <a:r>
              <a:t>Estados e cidades lideram a resposta política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Clr>
                <a:srgbClr val="285A2F"/>
              </a:buClr>
              <a:buSzPts val="3200"/>
              <a:defRPr sz="3200">
                <a:solidFill>
                  <a:srgbClr val="285A2F"/>
                </a:solidFill>
              </a:defRPr>
            </a:pPr>
            <a:endParaRPr/>
          </a:p>
          <a:p>
            <a:pPr marL="342900">
              <a:lnSpc>
                <a:spcPct val="100000"/>
              </a:lnSpc>
              <a:spcBef>
                <a:spcPts val="0"/>
              </a:spcBef>
              <a:buClr>
                <a:srgbClr val="285A2F"/>
              </a:buClr>
              <a:buSzPts val="3200"/>
              <a:defRPr sz="3200">
                <a:solidFill>
                  <a:srgbClr val="285A2F"/>
                </a:solidFill>
              </a:defRPr>
            </a:pPr>
            <a:r>
              <a:t>Mas eles chegaram tardiamente e parcialmente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Clr>
                <a:srgbClr val="285A2F"/>
              </a:buClr>
              <a:buSzPts val="3200"/>
              <a:defRPr sz="3200">
                <a:solidFill>
                  <a:srgbClr val="285A2F"/>
                </a:solidFill>
              </a:defRPr>
            </a:pPr>
            <a:endParaRPr/>
          </a:p>
          <a:p>
            <a:pPr marL="342900">
              <a:lnSpc>
                <a:spcPct val="100000"/>
              </a:lnSpc>
              <a:spcBef>
                <a:spcPts val="0"/>
              </a:spcBef>
              <a:buClr>
                <a:srgbClr val="285A2F"/>
              </a:buClr>
              <a:buSzPts val="3200"/>
              <a:defRPr sz="3200">
                <a:solidFill>
                  <a:srgbClr val="285A2F"/>
                </a:solidFill>
              </a:defRPr>
            </a:pPr>
            <a:r>
              <a:t>Eles precisam melhorar as políticas públicas e limitar a mobilidade para evitar catástrofes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80;p4"/>
          <p:cNvSpPr txBox="1">
            <a:spLocks noGrp="1"/>
          </p:cNvSpPr>
          <p:nvPr>
            <p:ph type="title"/>
          </p:nvPr>
        </p:nvSpPr>
        <p:spPr>
          <a:xfrm>
            <a:off x="929591" y="-180"/>
            <a:ext cx="8168983" cy="132556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t>Um Centro da Pandemia Global e  das Américas</a:t>
            </a:r>
          </a:p>
        </p:txBody>
      </p:sp>
      <p:sp>
        <p:nvSpPr>
          <p:cNvPr id="57" name="Google Shape;81;p4"/>
          <p:cNvSpPr txBox="1"/>
          <p:nvPr/>
        </p:nvSpPr>
        <p:spPr>
          <a:xfrm>
            <a:off x="9667" y="1715286"/>
            <a:ext cx="9123112" cy="7020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571500" indent="-5715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40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Mais de 1.000 mortes por dia, e cada vez cresce mais esse número</a:t>
            </a:r>
          </a:p>
          <a:p>
            <a:pPr marL="571500" indent="-5715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40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571500" indent="-5715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40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Bolsonaro se opõe às principais respostas</a:t>
            </a:r>
          </a:p>
          <a:p>
            <a:pPr marL="571500" indent="-5715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40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571500" indent="-5715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40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falta de respostas nacionais sobrecarrega os governos estaduais e locais. </a:t>
            </a:r>
          </a:p>
          <a:p>
            <a:pPr marL="571500" indent="-5715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40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571500" indent="-5715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40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571500" indent="-5715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40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90000"/>
              </a:lnSpc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80;p4"/>
          <p:cNvSpPr txBox="1">
            <a:spLocks noGrp="1"/>
          </p:cNvSpPr>
          <p:nvPr>
            <p:ph type="title"/>
          </p:nvPr>
        </p:nvSpPr>
        <p:spPr>
          <a:xfrm>
            <a:off x="929591" y="-156296"/>
            <a:ext cx="7886701" cy="132556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t>Os Estados Devem Agir Agora</a:t>
            </a:r>
          </a:p>
        </p:txBody>
      </p:sp>
      <p:sp>
        <p:nvSpPr>
          <p:cNvPr id="60" name="Google Shape;81;p4"/>
          <p:cNvSpPr txBox="1"/>
          <p:nvPr/>
        </p:nvSpPr>
        <p:spPr>
          <a:xfrm>
            <a:off x="45724" y="1169267"/>
            <a:ext cx="9052551" cy="832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90000"/>
              </a:lnSpc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Os estados agiram tardiamente e parcialmente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 Brasil é, portanto, penúltimo na região</a:t>
            </a:r>
          </a:p>
          <a:p>
            <a:pPr>
              <a:lnSpc>
                <a:spcPct val="90000"/>
              </a:lnSpc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90000"/>
              </a:lnSpc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Os estados devem fortalecer políticas para evitar desastre</a:t>
            </a:r>
          </a:p>
          <a:p>
            <a:pPr>
              <a:lnSpc>
                <a:spcPct val="90000"/>
              </a:lnSpc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90000"/>
              </a:lnSpc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90000"/>
              </a:lnSpc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42900" indent="-34290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6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90000"/>
              </a:lnSpc>
              <a:defRPr sz="28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90000"/>
              </a:lnSpc>
              <a:defRPr sz="24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4"/>
          <p:cNvGraphicFramePr/>
          <p:nvPr/>
        </p:nvGraphicFramePr>
        <p:xfrm>
          <a:off x="767185" y="1033243"/>
          <a:ext cx="7292108" cy="555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extBox 1"/>
          <p:cNvSpPr txBox="1"/>
          <p:nvPr/>
        </p:nvSpPr>
        <p:spPr>
          <a:xfrm>
            <a:off x="7965991" y="1810923"/>
            <a:ext cx="702231" cy="220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Rondônia</a:t>
            </a:r>
          </a:p>
        </p:txBody>
      </p:sp>
      <p:sp>
        <p:nvSpPr>
          <p:cNvPr id="64" name="TextBox 1"/>
          <p:cNvSpPr txBox="1"/>
          <p:nvPr/>
        </p:nvSpPr>
        <p:spPr>
          <a:xfrm>
            <a:off x="7961796" y="2077886"/>
            <a:ext cx="399230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Pará</a:t>
            </a:r>
          </a:p>
        </p:txBody>
      </p:sp>
      <p:sp>
        <p:nvSpPr>
          <p:cNvPr id="65" name="TextBox 1"/>
          <p:cNvSpPr txBox="1"/>
          <p:nvPr/>
        </p:nvSpPr>
        <p:spPr>
          <a:xfrm>
            <a:off x="7961796" y="2195929"/>
            <a:ext cx="608984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Alagoas</a:t>
            </a:r>
          </a:p>
        </p:txBody>
      </p:sp>
      <p:sp>
        <p:nvSpPr>
          <p:cNvPr id="66" name="TextBox 1"/>
          <p:cNvSpPr txBox="1"/>
          <p:nvPr/>
        </p:nvSpPr>
        <p:spPr>
          <a:xfrm>
            <a:off x="7969782" y="2321863"/>
            <a:ext cx="461440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Bahia</a:t>
            </a:r>
          </a:p>
        </p:txBody>
      </p:sp>
      <p:sp>
        <p:nvSpPr>
          <p:cNvPr id="67" name="TextBox 1"/>
          <p:cNvSpPr txBox="1"/>
          <p:nvPr/>
        </p:nvSpPr>
        <p:spPr>
          <a:xfrm>
            <a:off x="7993743" y="5021334"/>
            <a:ext cx="391386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Acre</a:t>
            </a:r>
          </a:p>
        </p:txBody>
      </p:sp>
      <p:sp>
        <p:nvSpPr>
          <p:cNvPr id="68" name="TextBox 1"/>
          <p:cNvSpPr txBox="1"/>
          <p:nvPr/>
        </p:nvSpPr>
        <p:spPr>
          <a:xfrm>
            <a:off x="7961796" y="3911658"/>
            <a:ext cx="694319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Tocantins</a:t>
            </a:r>
          </a:p>
        </p:txBody>
      </p:sp>
      <p:sp>
        <p:nvSpPr>
          <p:cNvPr id="69" name="TextBox 1"/>
          <p:cNvSpPr txBox="1"/>
          <p:nvPr/>
        </p:nvSpPr>
        <p:spPr>
          <a:xfrm>
            <a:off x="7969782" y="3596822"/>
            <a:ext cx="903801" cy="39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t>Mato Grosso</a:t>
            </a:r>
          </a:p>
          <a:p>
            <a:pPr>
              <a:defRPr sz="1100"/>
            </a:pPr>
            <a:r>
              <a:t> do Sul</a:t>
            </a:r>
          </a:p>
        </p:txBody>
      </p:sp>
      <p:sp>
        <p:nvSpPr>
          <p:cNvPr id="70" name="TextBox 1"/>
          <p:cNvSpPr txBox="1"/>
          <p:nvPr/>
        </p:nvSpPr>
        <p:spPr>
          <a:xfrm>
            <a:off x="7985756" y="3478779"/>
            <a:ext cx="981632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Espírito Santo</a:t>
            </a:r>
          </a:p>
        </p:txBody>
      </p:sp>
      <p:sp>
        <p:nvSpPr>
          <p:cNvPr id="71" name="TextBox 1"/>
          <p:cNvSpPr txBox="1"/>
          <p:nvPr/>
        </p:nvSpPr>
        <p:spPr>
          <a:xfrm>
            <a:off x="7993743" y="2919966"/>
            <a:ext cx="686406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/>
            </a:lvl1pPr>
          </a:lstStyle>
          <a:p>
            <a:r>
              <a:t>Nacional</a:t>
            </a:r>
          </a:p>
        </p:txBody>
      </p:sp>
      <p:sp>
        <p:nvSpPr>
          <p:cNvPr id="72" name="Google Shape;86;p5"/>
          <p:cNvSpPr txBox="1">
            <a:spLocks noGrp="1"/>
          </p:cNvSpPr>
          <p:nvPr>
            <p:ph type="title"/>
          </p:nvPr>
        </p:nvSpPr>
        <p:spPr>
          <a:xfrm>
            <a:off x="932798" y="-100798"/>
            <a:ext cx="9339910" cy="1325563"/>
          </a:xfrm>
          <a:prstGeom prst="rect">
            <a:avLst/>
          </a:prstGeom>
        </p:spPr>
        <p:txBody>
          <a:bodyPr/>
          <a:lstStyle/>
          <a:p>
            <a:pPr defTabSz="804672">
              <a:defRPr sz="2816"/>
            </a:pPr>
            <a:br/>
            <a:r>
              <a:rPr sz="3168"/>
              <a:t>Os estados agiram tardiamente e parcialmente</a:t>
            </a:r>
            <a:br>
              <a:rPr sz="3168"/>
            </a:br>
            <a:endParaRPr sz="3168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1"/>
          <p:cNvSpPr txBox="1"/>
          <p:nvPr/>
        </p:nvSpPr>
        <p:spPr>
          <a:xfrm>
            <a:off x="1095537" y="70214"/>
            <a:ext cx="7605926" cy="66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000">
                <a:solidFill>
                  <a:srgbClr val="285A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Política Pública por Estado</a:t>
            </a:r>
          </a:p>
        </p:txBody>
      </p:sp>
      <p:pic>
        <p:nvPicPr>
          <p:cNvPr id="7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0446" y="1184174"/>
            <a:ext cx="7297947" cy="5639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163;p14"/>
          <p:cNvSpPr txBox="1">
            <a:spLocks noGrp="1"/>
          </p:cNvSpPr>
          <p:nvPr>
            <p:ph type="title"/>
          </p:nvPr>
        </p:nvSpPr>
        <p:spPr>
          <a:xfrm>
            <a:off x="885674" y="365127"/>
            <a:ext cx="7616826" cy="76115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Os Melhores e Piores Estados</a:t>
            </a:r>
          </a:p>
        </p:txBody>
      </p:sp>
      <p:sp>
        <p:nvSpPr>
          <p:cNvPr id="78" name="Google Shape;164;p14"/>
          <p:cNvSpPr txBox="1">
            <a:spLocks noGrp="1"/>
          </p:cNvSpPr>
          <p:nvPr>
            <p:ph type="body" idx="1"/>
          </p:nvPr>
        </p:nvSpPr>
        <p:spPr>
          <a:xfrm>
            <a:off x="403127" y="1455167"/>
            <a:ext cx="8740873" cy="5016534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6000"/>
              </a:lnSpc>
              <a:buClr>
                <a:srgbClr val="285A2F"/>
              </a:buClr>
              <a:buSzPts val="2400"/>
              <a:defRPr sz="2400" b="1">
                <a:solidFill>
                  <a:srgbClr val="285A2F"/>
                </a:solidFill>
              </a:defRPr>
            </a:pPr>
            <a:r>
              <a:t>Alagoas, Pará, Pernambuco, Rio de Janeiro, Rio Grande do Norte, e Rondônia são os melhores. </a:t>
            </a:r>
            <a:endParaRPr sz="1500"/>
          </a:p>
          <a:p>
            <a:pPr marL="228600" indent="-228600">
              <a:lnSpc>
                <a:spcPct val="96000"/>
              </a:lnSpc>
              <a:buClr>
                <a:srgbClr val="285A2F"/>
              </a:buClr>
              <a:buSzPts val="4400"/>
              <a:defRPr sz="4400">
                <a:solidFill>
                  <a:srgbClr val="285A2F"/>
                </a:solidFill>
              </a:defRPr>
            </a:pPr>
            <a:endParaRPr sz="1500"/>
          </a:p>
          <a:p>
            <a:pPr marL="228600" indent="-228600">
              <a:lnSpc>
                <a:spcPct val="96000"/>
              </a:lnSpc>
              <a:buClr>
                <a:srgbClr val="285A2F"/>
              </a:buClr>
              <a:buSzPts val="2400"/>
              <a:defRPr sz="2400">
                <a:solidFill>
                  <a:srgbClr val="285A2F"/>
                </a:solidFill>
              </a:defRPr>
            </a:pPr>
            <a:r>
              <a:t>Esses estados implementaram mais medidas e as mantiveram</a:t>
            </a:r>
            <a:endParaRPr sz="4400"/>
          </a:p>
          <a:p>
            <a:pPr marL="228600" indent="-228600">
              <a:lnSpc>
                <a:spcPct val="96000"/>
              </a:lnSpc>
              <a:buClr>
                <a:srgbClr val="285A2F"/>
              </a:buClr>
              <a:buSzPts val="4400"/>
              <a:defRPr sz="4400">
                <a:solidFill>
                  <a:srgbClr val="285A2F"/>
                </a:solidFill>
              </a:defRPr>
            </a:pPr>
            <a:endParaRPr sz="4400"/>
          </a:p>
          <a:p>
            <a:pPr marL="228600" indent="-228600">
              <a:lnSpc>
                <a:spcPct val="96000"/>
              </a:lnSpc>
              <a:buClr>
                <a:srgbClr val="285A2F"/>
              </a:buClr>
              <a:buSzPts val="2400"/>
              <a:defRPr sz="2400">
                <a:solidFill>
                  <a:srgbClr val="285A2F"/>
                </a:solidFill>
              </a:defRPr>
            </a:pPr>
            <a:r>
              <a:t>Os estados com o desempenho mais baixo são </a:t>
            </a:r>
            <a:r>
              <a:rPr b="1"/>
              <a:t>Acre, Mato Grosso, Mato Grosso do Sul, e Paraíba.</a:t>
            </a:r>
            <a:endParaRPr sz="1500"/>
          </a:p>
          <a:p>
            <a:pPr marL="228600" indent="-228600">
              <a:lnSpc>
                <a:spcPct val="96000"/>
              </a:lnSpc>
              <a:buClr>
                <a:srgbClr val="285A2F"/>
              </a:buClr>
              <a:buSzPts val="4400"/>
              <a:defRPr sz="4400" b="1">
                <a:solidFill>
                  <a:srgbClr val="285A2F"/>
                </a:solidFill>
              </a:defRPr>
            </a:pPr>
            <a:endParaRPr sz="1500"/>
          </a:p>
          <a:p>
            <a:pPr marL="228600" indent="-228600">
              <a:lnSpc>
                <a:spcPct val="96000"/>
              </a:lnSpc>
              <a:buClr>
                <a:srgbClr val="285A2F"/>
              </a:buClr>
              <a:buSzPts val="2400"/>
              <a:defRPr sz="2400">
                <a:solidFill>
                  <a:srgbClr val="285A2F"/>
                </a:solidFill>
              </a:defRPr>
            </a:pPr>
            <a:r>
              <a:t>Esses estados </a:t>
            </a:r>
            <a:r>
              <a:rPr i="1"/>
              <a:t>não </a:t>
            </a:r>
            <a:r>
              <a:t>implementaram medidas rigorosas</a:t>
            </a:r>
            <a:r>
              <a:rPr b="1"/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63;p14"/>
          <p:cNvSpPr txBox="1">
            <a:spLocks noGrp="1"/>
          </p:cNvSpPr>
          <p:nvPr>
            <p:ph type="title"/>
          </p:nvPr>
        </p:nvSpPr>
        <p:spPr>
          <a:xfrm>
            <a:off x="971403" y="365127"/>
            <a:ext cx="8013642" cy="761151"/>
          </a:xfrm>
          <a:prstGeom prst="rect">
            <a:avLst/>
          </a:prstGeom>
        </p:spPr>
        <p:txBody>
          <a:bodyPr/>
          <a:lstStyle/>
          <a:p>
            <a:r>
              <a:t>Esta é uma Pandemia </a:t>
            </a:r>
            <a:r>
              <a:rPr i="1"/>
              <a:t>Partidária</a:t>
            </a:r>
          </a:p>
        </p:txBody>
      </p:sp>
      <p:sp>
        <p:nvSpPr>
          <p:cNvPr id="81" name="Google Shape;164;p14"/>
          <p:cNvSpPr txBox="1">
            <a:spLocks noGrp="1"/>
          </p:cNvSpPr>
          <p:nvPr>
            <p:ph type="body" idx="1"/>
          </p:nvPr>
        </p:nvSpPr>
        <p:spPr>
          <a:xfrm>
            <a:off x="200721" y="1405053"/>
            <a:ext cx="8784325" cy="5241075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6000"/>
              </a:lnSpc>
              <a:spcBef>
                <a:spcPts val="600"/>
              </a:spcBef>
              <a:buClr>
                <a:srgbClr val="285A2F"/>
              </a:buClr>
              <a:buSzPts val="3400"/>
              <a:defRPr sz="3400">
                <a:solidFill>
                  <a:srgbClr val="285A2F"/>
                </a:solidFill>
              </a:defRPr>
            </a:pP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estados</a:t>
            </a:r>
            <a:r>
              <a:rPr dirty="0"/>
              <a:t> </a:t>
            </a:r>
            <a:r>
              <a:rPr dirty="0" err="1"/>
              <a:t>melhores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são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ricos</a:t>
            </a:r>
            <a:r>
              <a:rPr dirty="0"/>
              <a:t> 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piores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são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pobres</a:t>
            </a:r>
            <a:endParaRPr sz="4500" dirty="0"/>
          </a:p>
          <a:p>
            <a:pPr marL="0" indent="0">
              <a:lnSpc>
                <a:spcPct val="96000"/>
              </a:lnSpc>
              <a:spcBef>
                <a:spcPts val="600"/>
              </a:spcBef>
              <a:buSzTx/>
              <a:buNone/>
              <a:defRPr sz="4500"/>
            </a:pPr>
            <a:endParaRPr sz="4500" dirty="0"/>
          </a:p>
          <a:p>
            <a:pPr marL="228600" indent="-228600">
              <a:lnSpc>
                <a:spcPct val="96000"/>
              </a:lnSpc>
              <a:spcBef>
                <a:spcPts val="600"/>
              </a:spcBef>
              <a:buClr>
                <a:srgbClr val="285A2F"/>
              </a:buClr>
              <a:buSzPts val="3400"/>
              <a:defRPr sz="3400">
                <a:solidFill>
                  <a:srgbClr val="285A2F"/>
                </a:solidFill>
              </a:defRPr>
            </a:pPr>
            <a:r>
              <a:rPr dirty="0"/>
              <a:t>A </a:t>
            </a:r>
            <a:r>
              <a:rPr dirty="0" err="1"/>
              <a:t>política</a:t>
            </a:r>
            <a:r>
              <a:rPr dirty="0"/>
              <a:t> </a:t>
            </a:r>
            <a:r>
              <a:rPr dirty="0" err="1"/>
              <a:t>explica</a:t>
            </a:r>
            <a:r>
              <a:rPr dirty="0"/>
              <a:t> </a:t>
            </a:r>
            <a:r>
              <a:rPr dirty="0" err="1"/>
              <a:t>muito</a:t>
            </a:r>
            <a:r>
              <a:rPr dirty="0"/>
              <a:t> </a:t>
            </a:r>
            <a:r>
              <a:rPr dirty="0" err="1"/>
              <a:t>disso</a:t>
            </a:r>
            <a:r>
              <a:rPr dirty="0"/>
              <a:t>: </a:t>
            </a:r>
            <a:endParaRPr sz="2100" dirty="0"/>
          </a:p>
          <a:p>
            <a:pPr marL="228600" indent="-228600">
              <a:lnSpc>
                <a:spcPct val="96000"/>
              </a:lnSpc>
              <a:spcBef>
                <a:spcPts val="600"/>
              </a:spcBef>
              <a:buClr>
                <a:srgbClr val="285A2F"/>
              </a:buClr>
              <a:buSzPts val="4500"/>
              <a:defRPr sz="4500">
                <a:solidFill>
                  <a:srgbClr val="285A2F"/>
                </a:solidFill>
              </a:defRPr>
            </a:pPr>
            <a:endParaRPr sz="2100" dirty="0"/>
          </a:p>
          <a:p>
            <a:pPr marL="228600" indent="-228600">
              <a:lnSpc>
                <a:spcPct val="96000"/>
              </a:lnSpc>
              <a:spcBef>
                <a:spcPts val="600"/>
              </a:spcBef>
              <a:buClr>
                <a:srgbClr val="285A2F"/>
              </a:buClr>
              <a:buSzPts val="3400"/>
              <a:defRPr sz="3400">
                <a:solidFill>
                  <a:srgbClr val="285A2F"/>
                </a:solidFill>
              </a:defRPr>
            </a:pP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governadores</a:t>
            </a:r>
            <a:r>
              <a:rPr dirty="0"/>
              <a:t> que se </a:t>
            </a:r>
            <a:r>
              <a:rPr dirty="0" err="1"/>
              <a:t>opõem</a:t>
            </a:r>
            <a:r>
              <a:rPr dirty="0"/>
              <a:t> a </a:t>
            </a:r>
            <a:r>
              <a:rPr dirty="0" err="1"/>
              <a:t>Bolsonaro</a:t>
            </a:r>
            <a:r>
              <a:rPr dirty="0"/>
              <a:t> </a:t>
            </a:r>
            <a:r>
              <a:rPr dirty="0" err="1"/>
              <a:t>agiram</a:t>
            </a:r>
            <a:r>
              <a:rPr dirty="0"/>
              <a:t> com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força</a:t>
            </a:r>
            <a:r>
              <a:rPr dirty="0"/>
              <a:t> para </a:t>
            </a:r>
            <a:r>
              <a:rPr dirty="0" err="1"/>
              <a:t>conter</a:t>
            </a:r>
            <a:r>
              <a:rPr dirty="0"/>
              <a:t> a </a:t>
            </a:r>
            <a:r>
              <a:rPr dirty="0" err="1"/>
              <a:t>doença</a:t>
            </a:r>
            <a:r>
              <a:rPr dirty="0"/>
              <a:t> 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156;p13"/>
          <p:cNvSpPr txBox="1">
            <a:spLocks noGrp="1"/>
          </p:cNvSpPr>
          <p:nvPr>
            <p:ph type="title"/>
          </p:nvPr>
        </p:nvSpPr>
        <p:spPr>
          <a:xfrm>
            <a:off x="1025578" y="-143572"/>
            <a:ext cx="8756778" cy="1195993"/>
          </a:xfrm>
          <a:prstGeom prst="rect">
            <a:avLst/>
          </a:prstGeom>
        </p:spPr>
        <p:txBody>
          <a:bodyPr/>
          <a:lstStyle/>
          <a:p>
            <a:pPr defTabSz="905255">
              <a:defRPr sz="3959"/>
            </a:pPr>
            <a:br/>
            <a:r>
              <a:t>Índice de Mobilidade, por Estado</a:t>
            </a:r>
          </a:p>
        </p:txBody>
      </p:sp>
      <p:sp>
        <p:nvSpPr>
          <p:cNvPr id="84" name="Google Shape;158;p13"/>
          <p:cNvSpPr txBox="1"/>
          <p:nvPr/>
        </p:nvSpPr>
        <p:spPr>
          <a:xfrm>
            <a:off x="1638854" y="5420412"/>
            <a:ext cx="128483" cy="22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</a:t>
            </a:r>
          </a:p>
        </p:txBody>
      </p:sp>
      <p:pic>
        <p:nvPicPr>
          <p:cNvPr id="8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346" y="1124733"/>
            <a:ext cx="7411756" cy="5733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156;p13"/>
          <p:cNvSpPr txBox="1">
            <a:spLocks noGrp="1"/>
          </p:cNvSpPr>
          <p:nvPr>
            <p:ph type="title"/>
          </p:nvPr>
        </p:nvSpPr>
        <p:spPr>
          <a:xfrm>
            <a:off x="973820" y="63463"/>
            <a:ext cx="8170179" cy="82712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A Mobilidade é Alta e Varia Muito</a:t>
            </a:r>
          </a:p>
        </p:txBody>
      </p:sp>
      <p:sp>
        <p:nvSpPr>
          <p:cNvPr id="88" name="Google Shape;158;p13"/>
          <p:cNvSpPr txBox="1"/>
          <p:nvPr/>
        </p:nvSpPr>
        <p:spPr>
          <a:xfrm>
            <a:off x="1638854" y="5420412"/>
            <a:ext cx="128483" cy="22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1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</a:t>
            </a:r>
          </a:p>
        </p:txBody>
      </p:sp>
      <p:graphicFrame>
        <p:nvGraphicFramePr>
          <p:cNvPr id="89" name="Chart 5"/>
          <p:cNvGraphicFramePr/>
          <p:nvPr/>
        </p:nvGraphicFramePr>
        <p:xfrm>
          <a:off x="935585" y="1058400"/>
          <a:ext cx="6850171" cy="535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" name="TextBox 2"/>
          <p:cNvSpPr txBox="1"/>
          <p:nvPr/>
        </p:nvSpPr>
        <p:spPr>
          <a:xfrm>
            <a:off x="7691077" y="4819548"/>
            <a:ext cx="484633" cy="220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Ceará</a:t>
            </a:r>
          </a:p>
        </p:txBody>
      </p:sp>
      <p:sp>
        <p:nvSpPr>
          <p:cNvPr id="91" name="TextBox 2"/>
          <p:cNvSpPr txBox="1"/>
          <p:nvPr/>
        </p:nvSpPr>
        <p:spPr>
          <a:xfrm>
            <a:off x="7704031" y="4730456"/>
            <a:ext cx="546774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Amapá</a:t>
            </a:r>
          </a:p>
        </p:txBody>
      </p:sp>
      <p:sp>
        <p:nvSpPr>
          <p:cNvPr id="92" name="TextBox 2"/>
          <p:cNvSpPr txBox="1"/>
          <p:nvPr/>
        </p:nvSpPr>
        <p:spPr>
          <a:xfrm>
            <a:off x="7695674" y="2951542"/>
            <a:ext cx="1338726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Mato Grosso do Sul</a:t>
            </a:r>
          </a:p>
        </p:txBody>
      </p:sp>
      <p:sp>
        <p:nvSpPr>
          <p:cNvPr id="93" name="TextBox 2"/>
          <p:cNvSpPr txBox="1"/>
          <p:nvPr/>
        </p:nvSpPr>
        <p:spPr>
          <a:xfrm>
            <a:off x="7695674" y="3061799"/>
            <a:ext cx="903801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Mato Grosso</a:t>
            </a:r>
          </a:p>
        </p:txBody>
      </p:sp>
      <p:sp>
        <p:nvSpPr>
          <p:cNvPr id="94" name="TextBox 2"/>
          <p:cNvSpPr txBox="1"/>
          <p:nvPr/>
        </p:nvSpPr>
        <p:spPr>
          <a:xfrm>
            <a:off x="7703947" y="3164680"/>
            <a:ext cx="469080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Goiás</a:t>
            </a:r>
          </a:p>
        </p:txBody>
      </p:sp>
      <p:sp>
        <p:nvSpPr>
          <p:cNvPr id="95" name="TextBox 2"/>
          <p:cNvSpPr txBox="1"/>
          <p:nvPr/>
        </p:nvSpPr>
        <p:spPr>
          <a:xfrm>
            <a:off x="7687317" y="3319082"/>
            <a:ext cx="554619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Paraná</a:t>
            </a:r>
          </a:p>
        </p:txBody>
      </p:sp>
      <p:sp>
        <p:nvSpPr>
          <p:cNvPr id="96" name="TextBox 2"/>
          <p:cNvSpPr txBox="1"/>
          <p:nvPr/>
        </p:nvSpPr>
        <p:spPr>
          <a:xfrm>
            <a:off x="7712304" y="4590750"/>
            <a:ext cx="422559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Piauí</a:t>
            </a:r>
          </a:p>
        </p:txBody>
      </p:sp>
      <p:sp>
        <p:nvSpPr>
          <p:cNvPr id="97" name="TextBox 2"/>
          <p:cNvSpPr txBox="1"/>
          <p:nvPr/>
        </p:nvSpPr>
        <p:spPr>
          <a:xfrm>
            <a:off x="7712304" y="4524639"/>
            <a:ext cx="896229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Pernambuco</a:t>
            </a:r>
          </a:p>
        </p:txBody>
      </p:sp>
      <p:sp>
        <p:nvSpPr>
          <p:cNvPr id="98" name="TextBox 2"/>
          <p:cNvSpPr txBox="1"/>
          <p:nvPr/>
        </p:nvSpPr>
        <p:spPr>
          <a:xfrm>
            <a:off x="7737291" y="3980677"/>
            <a:ext cx="686406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b="1"/>
            </a:lvl1pPr>
          </a:lstStyle>
          <a:p>
            <a:r>
              <a:t>Nacional</a:t>
            </a:r>
          </a:p>
        </p:txBody>
      </p:sp>
      <p:sp>
        <p:nvSpPr>
          <p:cNvPr id="99" name="Straight Connector 14"/>
          <p:cNvSpPr/>
          <p:nvPr/>
        </p:nvSpPr>
        <p:spPr>
          <a:xfrm>
            <a:off x="843329" y="2143829"/>
            <a:ext cx="6982371" cy="14698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" name="TextBox 2"/>
          <p:cNvSpPr txBox="1"/>
          <p:nvPr/>
        </p:nvSpPr>
        <p:spPr>
          <a:xfrm>
            <a:off x="7670687" y="1959177"/>
            <a:ext cx="1354347" cy="39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/>
            </a:pPr>
            <a:r>
              <a:t>Movimento habitual </a:t>
            </a:r>
          </a:p>
          <a:p>
            <a:pPr>
              <a:defRPr sz="1100"/>
            </a:pPr>
            <a:r>
              <a:t>antes da pandemia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Macintosh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Um Centro da Pandemia Global e  das Américas</vt:lpstr>
      <vt:lpstr>Os Estados Devem Agir Agora</vt:lpstr>
      <vt:lpstr> Os estados agiram tardiamente e parcialmente </vt:lpstr>
      <vt:lpstr>PowerPoint Presentation</vt:lpstr>
      <vt:lpstr>Os Melhores e Piores Estados</vt:lpstr>
      <vt:lpstr>Esta é uma Pandemia Partidária</vt:lpstr>
      <vt:lpstr> Índice de Mobilidade, por Estado</vt:lpstr>
      <vt:lpstr>A Mobilidade é Alta e Varia Muito</vt:lpstr>
      <vt:lpstr> A Relação Entre Política e Mobilidade</vt:lpstr>
      <vt:lpstr>A Política Pública e Necessária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Touchton, Michael</cp:lastModifiedBy>
  <cp:revision>1</cp:revision>
  <dcterms:modified xsi:type="dcterms:W3CDTF">2020-06-02T03:07:02Z</dcterms:modified>
</cp:coreProperties>
</file>