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62" r:id="rId2"/>
    <p:sldId id="395" r:id="rId3"/>
    <p:sldId id="397" r:id="rId4"/>
    <p:sldId id="396" r:id="rId5"/>
    <p:sldId id="386" r:id="rId6"/>
    <p:sldId id="387" r:id="rId7"/>
    <p:sldId id="388" r:id="rId8"/>
    <p:sldId id="377" r:id="rId9"/>
    <p:sldId id="378" r:id="rId10"/>
    <p:sldId id="382" r:id="rId11"/>
    <p:sldId id="379" r:id="rId12"/>
    <p:sldId id="256" r:id="rId13"/>
    <p:sldId id="393" r:id="rId14"/>
    <p:sldId id="394" r:id="rId1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2">
          <p15:clr>
            <a:srgbClr val="A4A3A4"/>
          </p15:clr>
        </p15:guide>
        <p15:guide id="2" pos="55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, Karen Jane" initials="BKJ" lastIdx="1" clrIdx="0">
    <p:extLst>
      <p:ext uri="{19B8F6BF-5375-455C-9EA6-DF929625EA0E}">
        <p15:presenceInfo xmlns:p15="http://schemas.microsoft.com/office/powerpoint/2012/main" userId="S::kjb134@miami.edu::0ef26349-17c4-4d1c-85d3-cd5d30e45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569"/>
    <a:srgbClr val="D21574"/>
    <a:srgbClr val="800080"/>
    <a:srgbClr val="FF6FCF"/>
    <a:srgbClr val="285A2F"/>
    <a:srgbClr val="D6FFE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5" autoAdjust="0"/>
    <p:restoredTop sz="91504"/>
  </p:normalViewPr>
  <p:slideViewPr>
    <p:cSldViewPr snapToGrid="0" snapToObjects="1" showGuides="1">
      <p:cViewPr varScale="1">
        <p:scale>
          <a:sx n="97" d="100"/>
          <a:sy n="97" d="100"/>
        </p:scale>
        <p:origin x="1304" y="184"/>
      </p:cViewPr>
      <p:guideLst>
        <p:guide orient="horz" pos="2672"/>
        <p:guide pos="55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1T21:22:49.939" idx="1">
    <p:pos x="5007" y="3757"/>
    <p:text>I'm not sure about this translation, this doesn't make sense to me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E563-D85A-A240-AF6D-3296AEA13970}" type="datetimeFigureOut">
              <a:rPr lang="es-ES_tradnl" smtClean="0"/>
              <a:pPr/>
              <a:t>2/6/20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221C-2BC9-5943-9DBD-AB4B01FBB9AA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8D1-0C8F-E647-A2BF-18076E090DC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6/2/20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6B1-E996-B049-A044-7DB6BA44612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0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8D1-0C8F-E647-A2BF-18076E090DC2}" type="datetimeFigureOut">
              <a:rPr lang="x-none" smtClean="0"/>
              <a:pPr/>
              <a:t>6/2/20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6B1-E996-B049-A044-7DB6BA44612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022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4C9B-CF89-4E38-93A1-326546C24AAA}" type="datetimeFigureOut">
              <a:rPr lang="es-MX" smtClean="0"/>
              <a:pPr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6D0D-5B78-4F23-A384-1F0CC1032E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4C9B-CF89-4E38-93A1-326546C24AAA}" type="datetimeFigureOut">
              <a:rPr lang="es-MX" smtClean="0"/>
              <a:pPr/>
              <a:t>02/06/20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6D0D-5B78-4F23-A384-1F0CC1032E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98D1-0C8F-E647-A2BF-18076E090DC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6/2/20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56B1-E996-B049-A044-7DB6BA44612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5A2F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sg.ox.ac.uk/research/research-projects/coronavirus-government-response-tracker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covid19/mobility/?hl=es-41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fondowebcov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" y="-15950"/>
            <a:ext cx="922218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8B40-77C1-1F4B-809C-604AFE17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837" y="1772891"/>
            <a:ext cx="7020513" cy="2155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385723"/>
                </a:solidFill>
              </a:rPr>
              <a:t>COVID-19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385723"/>
                </a:solidFill>
              </a:rPr>
              <a:t>Public Policy Observatory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385723"/>
                </a:solidFill>
              </a:rPr>
              <a:t>for the Americas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64348" y="61653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7604" y="5976551"/>
            <a:ext cx="6922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June 2, 2020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16" name="Imagen 15" descr="Logo MIAdvanceStu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61" y="220957"/>
            <a:ext cx="1734907" cy="559123"/>
          </a:xfrm>
          <a:prstGeom prst="rect">
            <a:avLst/>
          </a:prstGeom>
        </p:spPr>
      </p:pic>
      <p:pic>
        <p:nvPicPr>
          <p:cNvPr id="17" name="Imagen 16" descr="Logo 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77" y="154814"/>
            <a:ext cx="1468274" cy="69140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D65E59D-37EF-624F-92CA-DBB9EB00C0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9648" y="168086"/>
            <a:ext cx="1287549" cy="664865"/>
          </a:xfrm>
          <a:prstGeom prst="rect">
            <a:avLst/>
          </a:prstGeom>
        </p:spPr>
      </p:pic>
      <p:pic>
        <p:nvPicPr>
          <p:cNvPr id="20" name="Imagen 19" descr="logo CICSA Anáhuac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6593" y="4817057"/>
            <a:ext cx="996731" cy="397135"/>
          </a:xfrm>
          <a:prstGeom prst="rect">
            <a:avLst/>
          </a:prstGeom>
        </p:spPr>
      </p:pic>
      <p:pic>
        <p:nvPicPr>
          <p:cNvPr id="21" name="Imagen 20" descr="cid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237" y="4789577"/>
            <a:ext cx="362956" cy="452095"/>
          </a:xfrm>
          <a:prstGeom prst="rect">
            <a:avLst/>
          </a:prstGeom>
        </p:spPr>
      </p:pic>
      <p:pic>
        <p:nvPicPr>
          <p:cNvPr id="23" name="Imagen 22" descr="Tufts_univ_blue.png"/>
          <p:cNvPicPr>
            <a:picLocks noChangeAspect="1"/>
          </p:cNvPicPr>
          <p:nvPr/>
        </p:nvPicPr>
        <p:blipFill>
          <a:blip r:embed="rId8">
            <a:lum bright="-10000" contrast="-10000"/>
          </a:blip>
          <a:srcRect l="18673" t="28156" r="18609" b="27779"/>
          <a:stretch>
            <a:fillRect/>
          </a:stretch>
        </p:blipFill>
        <p:spPr>
          <a:xfrm>
            <a:off x="7020211" y="4839003"/>
            <a:ext cx="773212" cy="353242"/>
          </a:xfrm>
          <a:prstGeom prst="rect">
            <a:avLst/>
          </a:prstGeom>
        </p:spPr>
      </p:pic>
      <p:pic>
        <p:nvPicPr>
          <p:cNvPr id="24" name="Imagen 23" descr="Logo TA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3337" y="4748430"/>
            <a:ext cx="936894" cy="534389"/>
          </a:xfrm>
          <a:prstGeom prst="rect">
            <a:avLst/>
          </a:prstGeom>
        </p:spPr>
      </p:pic>
      <p:pic>
        <p:nvPicPr>
          <p:cNvPr id="28" name="Imagen 27" descr="logo sms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3491" y="4784967"/>
            <a:ext cx="516807" cy="461314"/>
          </a:xfrm>
          <a:prstGeom prst="rect">
            <a:avLst/>
          </a:prstGeom>
        </p:spPr>
      </p:pic>
      <p:pic>
        <p:nvPicPr>
          <p:cNvPr id="29" name="Imagen 28" descr="logo mexicosoci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6106" y="4847337"/>
            <a:ext cx="687472" cy="336575"/>
          </a:xfrm>
          <a:prstGeom prst="rect">
            <a:avLst/>
          </a:prstGeom>
        </p:spPr>
      </p:pic>
      <p:pic>
        <p:nvPicPr>
          <p:cNvPr id="4" name="Picture 3" descr="A picture containing food, shirt, drawing&#10;&#10;Description automatically generated">
            <a:extLst>
              <a:ext uri="{FF2B5EF4-FFF2-40B4-BE49-F238E27FC236}">
                <a16:creationId xmlns:a16="http://schemas.microsoft.com/office/drawing/2014/main" id="{AAF60308-952F-4FAB-BE60-0916555C6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3147" y="4713016"/>
            <a:ext cx="661474" cy="629976"/>
          </a:xfrm>
          <a:prstGeom prst="rect">
            <a:avLst/>
          </a:prstGeom>
        </p:spPr>
      </p:pic>
      <p:pic>
        <p:nvPicPr>
          <p:cNvPr id="22" name="Imagen 21" descr="SoC_Website_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3578" y="1064199"/>
            <a:ext cx="2176256" cy="304676"/>
          </a:xfrm>
          <a:prstGeom prst="rect">
            <a:avLst/>
          </a:prstGeom>
        </p:spPr>
      </p:pic>
      <p:pic>
        <p:nvPicPr>
          <p:cNvPr id="32" name="Imagen 31" descr="Logo arts&amp;scienceU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6721" y="966677"/>
            <a:ext cx="1117385" cy="499720"/>
          </a:xfrm>
          <a:prstGeom prst="rect">
            <a:avLst/>
          </a:prstGeom>
        </p:spPr>
      </p:pic>
      <p:sp>
        <p:nvSpPr>
          <p:cNvPr id="27" name="CuadroTexto 24">
            <a:extLst>
              <a:ext uri="{FF2B5EF4-FFF2-40B4-BE49-F238E27FC236}">
                <a16:creationId xmlns:a16="http://schemas.microsoft.com/office/drawing/2014/main" id="{55166559-7B0A-F848-9D7C-B60916E92537}"/>
              </a:ext>
            </a:extLst>
          </p:cNvPr>
          <p:cNvSpPr txBox="1"/>
          <p:nvPr/>
        </p:nvSpPr>
        <p:spPr>
          <a:xfrm>
            <a:off x="2964619" y="3976979"/>
            <a:ext cx="539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In collaboration with :</a:t>
            </a:r>
          </a:p>
        </p:txBody>
      </p:sp>
    </p:spTree>
    <p:extLst>
      <p:ext uri="{BB962C8B-B14F-4D97-AF65-F5344CB8AC3E}">
        <p14:creationId xmlns:p14="http://schemas.microsoft.com/office/powerpoint/2010/main" val="382065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Rectangle 129"/>
          <p:cNvSpPr>
            <a:spLocks noChangeArrowheads="1"/>
          </p:cNvSpPr>
          <p:nvPr/>
        </p:nvSpPr>
        <p:spPr bwMode="auto">
          <a:xfrm>
            <a:off x="38100" y="6698942"/>
            <a:ext cx="48387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Source: Estimaciones propias con base en datos de Google del 27 de febrero al 21 de mayo de 2020.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ítulo 3"/>
          <p:cNvSpPr txBox="1">
            <a:spLocks/>
          </p:cNvSpPr>
          <p:nvPr/>
        </p:nvSpPr>
        <p:spPr>
          <a:xfrm>
            <a:off x="845750" y="173173"/>
            <a:ext cx="7886700" cy="103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Mobility Index, Latin America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(average mobility in the pas</a:t>
            </a:r>
            <a:r>
              <a:rPr lang="en-US" b="1" dirty="0" err="1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t</a:t>
            </a:r>
            <a:r>
              <a:rPr lang="en-US" b="1" dirty="0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 7 days compared to normal, pre-COVID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5A2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8100" y="6081949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-90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8100" y="5620893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-80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38100" y="5158280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-70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100" y="4695667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-60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38100" y="4233054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-50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38100" y="3768881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-40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38100" y="3307826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-30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38100" y="2845212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-20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38100" y="2382600"/>
            <a:ext cx="346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-10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18810" y="1921544"/>
            <a:ext cx="1331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92619" y="1458930"/>
            <a:ext cx="2663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Freeform 7"/>
          <p:cNvSpPr>
            <a:spLocks noEditPoints="1"/>
          </p:cNvSpPr>
          <p:nvPr/>
        </p:nvSpPr>
        <p:spPr bwMode="auto">
          <a:xfrm>
            <a:off x="601600" y="1543041"/>
            <a:ext cx="7142589" cy="4629250"/>
          </a:xfrm>
          <a:custGeom>
            <a:avLst/>
            <a:gdLst/>
            <a:ahLst/>
            <a:cxnLst>
              <a:cxn ang="0">
                <a:pos x="0" y="2967"/>
              </a:cxn>
              <a:cxn ang="0">
                <a:pos x="5157" y="2967"/>
              </a:cxn>
              <a:cxn ang="0">
                <a:pos x="5157" y="2972"/>
              </a:cxn>
              <a:cxn ang="0">
                <a:pos x="0" y="2972"/>
              </a:cxn>
              <a:cxn ang="0">
                <a:pos x="0" y="2967"/>
              </a:cxn>
              <a:cxn ang="0">
                <a:pos x="0" y="2668"/>
              </a:cxn>
              <a:cxn ang="0">
                <a:pos x="5157" y="2668"/>
              </a:cxn>
              <a:cxn ang="0">
                <a:pos x="5157" y="2673"/>
              </a:cxn>
              <a:cxn ang="0">
                <a:pos x="0" y="2673"/>
              </a:cxn>
              <a:cxn ang="0">
                <a:pos x="0" y="2668"/>
              </a:cxn>
              <a:cxn ang="0">
                <a:pos x="0" y="2375"/>
              </a:cxn>
              <a:cxn ang="0">
                <a:pos x="5157" y="2375"/>
              </a:cxn>
              <a:cxn ang="0">
                <a:pos x="5157" y="2380"/>
              </a:cxn>
              <a:cxn ang="0">
                <a:pos x="0" y="2380"/>
              </a:cxn>
              <a:cxn ang="0">
                <a:pos x="0" y="2375"/>
              </a:cxn>
              <a:cxn ang="0">
                <a:pos x="0" y="2076"/>
              </a:cxn>
              <a:cxn ang="0">
                <a:pos x="5157" y="2076"/>
              </a:cxn>
              <a:cxn ang="0">
                <a:pos x="5157" y="2081"/>
              </a:cxn>
              <a:cxn ang="0">
                <a:pos x="0" y="2081"/>
              </a:cxn>
              <a:cxn ang="0">
                <a:pos x="0" y="2076"/>
              </a:cxn>
              <a:cxn ang="0">
                <a:pos x="0" y="1782"/>
              </a:cxn>
              <a:cxn ang="0">
                <a:pos x="5157" y="1782"/>
              </a:cxn>
              <a:cxn ang="0">
                <a:pos x="5157" y="1788"/>
              </a:cxn>
              <a:cxn ang="0">
                <a:pos x="0" y="1788"/>
              </a:cxn>
              <a:cxn ang="0">
                <a:pos x="0" y="1782"/>
              </a:cxn>
              <a:cxn ang="0">
                <a:pos x="0" y="1483"/>
              </a:cxn>
              <a:cxn ang="0">
                <a:pos x="5157" y="1483"/>
              </a:cxn>
              <a:cxn ang="0">
                <a:pos x="5157" y="1489"/>
              </a:cxn>
              <a:cxn ang="0">
                <a:pos x="0" y="1489"/>
              </a:cxn>
              <a:cxn ang="0">
                <a:pos x="0" y="1483"/>
              </a:cxn>
              <a:cxn ang="0">
                <a:pos x="0" y="1184"/>
              </a:cxn>
              <a:cxn ang="0">
                <a:pos x="5157" y="1184"/>
              </a:cxn>
              <a:cxn ang="0">
                <a:pos x="5157" y="1190"/>
              </a:cxn>
              <a:cxn ang="0">
                <a:pos x="0" y="1190"/>
              </a:cxn>
              <a:cxn ang="0">
                <a:pos x="0" y="1184"/>
              </a:cxn>
              <a:cxn ang="0">
                <a:pos x="0" y="891"/>
              </a:cxn>
              <a:cxn ang="0">
                <a:pos x="5157" y="891"/>
              </a:cxn>
              <a:cxn ang="0">
                <a:pos x="5157" y="896"/>
              </a:cxn>
              <a:cxn ang="0">
                <a:pos x="0" y="896"/>
              </a:cxn>
              <a:cxn ang="0">
                <a:pos x="0" y="891"/>
              </a:cxn>
              <a:cxn ang="0">
                <a:pos x="0" y="592"/>
              </a:cxn>
              <a:cxn ang="0">
                <a:pos x="5157" y="592"/>
              </a:cxn>
              <a:cxn ang="0">
                <a:pos x="5157" y="598"/>
              </a:cxn>
              <a:cxn ang="0">
                <a:pos x="0" y="598"/>
              </a:cxn>
              <a:cxn ang="0">
                <a:pos x="0" y="592"/>
              </a:cxn>
              <a:cxn ang="0">
                <a:pos x="0" y="0"/>
              </a:cxn>
              <a:cxn ang="0">
                <a:pos x="5157" y="0"/>
              </a:cxn>
              <a:cxn ang="0">
                <a:pos x="5157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5157" h="2972">
                <a:moveTo>
                  <a:pt x="0" y="2967"/>
                </a:moveTo>
                <a:lnTo>
                  <a:pt x="5157" y="2967"/>
                </a:lnTo>
                <a:lnTo>
                  <a:pt x="5157" y="2972"/>
                </a:lnTo>
                <a:lnTo>
                  <a:pt x="0" y="2972"/>
                </a:lnTo>
                <a:lnTo>
                  <a:pt x="0" y="2967"/>
                </a:lnTo>
                <a:close/>
                <a:moveTo>
                  <a:pt x="0" y="2668"/>
                </a:moveTo>
                <a:lnTo>
                  <a:pt x="5157" y="2668"/>
                </a:lnTo>
                <a:lnTo>
                  <a:pt x="5157" y="2673"/>
                </a:lnTo>
                <a:lnTo>
                  <a:pt x="0" y="2673"/>
                </a:lnTo>
                <a:lnTo>
                  <a:pt x="0" y="2668"/>
                </a:lnTo>
                <a:close/>
                <a:moveTo>
                  <a:pt x="0" y="2375"/>
                </a:moveTo>
                <a:lnTo>
                  <a:pt x="5157" y="2375"/>
                </a:lnTo>
                <a:lnTo>
                  <a:pt x="5157" y="2380"/>
                </a:lnTo>
                <a:lnTo>
                  <a:pt x="0" y="2380"/>
                </a:lnTo>
                <a:lnTo>
                  <a:pt x="0" y="2375"/>
                </a:lnTo>
                <a:close/>
                <a:moveTo>
                  <a:pt x="0" y="2076"/>
                </a:moveTo>
                <a:lnTo>
                  <a:pt x="5157" y="2076"/>
                </a:lnTo>
                <a:lnTo>
                  <a:pt x="5157" y="2081"/>
                </a:lnTo>
                <a:lnTo>
                  <a:pt x="0" y="2081"/>
                </a:lnTo>
                <a:lnTo>
                  <a:pt x="0" y="2076"/>
                </a:lnTo>
                <a:close/>
                <a:moveTo>
                  <a:pt x="0" y="1782"/>
                </a:moveTo>
                <a:lnTo>
                  <a:pt x="5157" y="1782"/>
                </a:lnTo>
                <a:lnTo>
                  <a:pt x="5157" y="1788"/>
                </a:lnTo>
                <a:lnTo>
                  <a:pt x="0" y="1788"/>
                </a:lnTo>
                <a:lnTo>
                  <a:pt x="0" y="1782"/>
                </a:lnTo>
                <a:close/>
                <a:moveTo>
                  <a:pt x="0" y="1483"/>
                </a:moveTo>
                <a:lnTo>
                  <a:pt x="5157" y="1483"/>
                </a:lnTo>
                <a:lnTo>
                  <a:pt x="5157" y="1489"/>
                </a:lnTo>
                <a:lnTo>
                  <a:pt x="0" y="1489"/>
                </a:lnTo>
                <a:lnTo>
                  <a:pt x="0" y="1483"/>
                </a:lnTo>
                <a:close/>
                <a:moveTo>
                  <a:pt x="0" y="1184"/>
                </a:moveTo>
                <a:lnTo>
                  <a:pt x="5157" y="1184"/>
                </a:lnTo>
                <a:lnTo>
                  <a:pt x="5157" y="1190"/>
                </a:lnTo>
                <a:lnTo>
                  <a:pt x="0" y="1190"/>
                </a:lnTo>
                <a:lnTo>
                  <a:pt x="0" y="1184"/>
                </a:lnTo>
                <a:close/>
                <a:moveTo>
                  <a:pt x="0" y="891"/>
                </a:moveTo>
                <a:lnTo>
                  <a:pt x="5157" y="891"/>
                </a:lnTo>
                <a:lnTo>
                  <a:pt x="5157" y="896"/>
                </a:lnTo>
                <a:lnTo>
                  <a:pt x="0" y="896"/>
                </a:lnTo>
                <a:lnTo>
                  <a:pt x="0" y="891"/>
                </a:lnTo>
                <a:close/>
                <a:moveTo>
                  <a:pt x="0" y="592"/>
                </a:moveTo>
                <a:lnTo>
                  <a:pt x="5157" y="592"/>
                </a:lnTo>
                <a:lnTo>
                  <a:pt x="5157" y="598"/>
                </a:lnTo>
                <a:lnTo>
                  <a:pt x="0" y="598"/>
                </a:lnTo>
                <a:lnTo>
                  <a:pt x="0" y="592"/>
                </a:lnTo>
                <a:close/>
                <a:moveTo>
                  <a:pt x="0" y="0"/>
                </a:moveTo>
                <a:lnTo>
                  <a:pt x="5157" y="0"/>
                </a:lnTo>
                <a:lnTo>
                  <a:pt x="515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0" cap="flat" cmpd="sng" algn="ctr">
            <a:solidFill>
              <a:srgbClr val="D9D9D9"/>
            </a:solidFill>
            <a:prstDash val="dot"/>
            <a:bevel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1600" y="1999425"/>
            <a:ext cx="7142589" cy="9346"/>
          </a:xfrm>
          <a:prstGeom prst="rect">
            <a:avLst/>
          </a:prstGeom>
          <a:solidFill>
            <a:srgbClr val="D9D9D9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27914" y="1787589"/>
            <a:ext cx="7091343" cy="3682216"/>
          </a:xfrm>
          <a:custGeom>
            <a:avLst/>
            <a:gdLst/>
            <a:ahLst/>
            <a:cxnLst>
              <a:cxn ang="0">
                <a:pos x="390" y="596"/>
              </a:cxn>
              <a:cxn ang="0">
                <a:pos x="899" y="142"/>
              </a:cxn>
              <a:cxn ang="0">
                <a:pos x="1442" y="65"/>
              </a:cxn>
              <a:cxn ang="0">
                <a:pos x="1816" y="32"/>
              </a:cxn>
              <a:cxn ang="0">
                <a:pos x="2361" y="167"/>
              </a:cxn>
              <a:cxn ang="0">
                <a:pos x="2731" y="250"/>
              </a:cxn>
              <a:cxn ang="0">
                <a:pos x="3439" y="1392"/>
              </a:cxn>
              <a:cxn ang="0">
                <a:pos x="3808" y="2100"/>
              </a:cxn>
              <a:cxn ang="0">
                <a:pos x="4703" y="5842"/>
              </a:cxn>
              <a:cxn ang="0">
                <a:pos x="5208" y="6912"/>
              </a:cxn>
              <a:cxn ang="0">
                <a:pos x="5748" y="6785"/>
              </a:cxn>
              <a:cxn ang="0">
                <a:pos x="6643" y="6545"/>
              </a:cxn>
              <a:cxn ang="0">
                <a:pos x="7164" y="6196"/>
              </a:cxn>
              <a:cxn ang="0">
                <a:pos x="7735" y="6165"/>
              </a:cxn>
              <a:cxn ang="0">
                <a:pos x="8422" y="6113"/>
              </a:cxn>
              <a:cxn ang="0">
                <a:pos x="8973" y="5921"/>
              </a:cxn>
              <a:cxn ang="0">
                <a:pos x="9694" y="6033"/>
              </a:cxn>
              <a:cxn ang="0">
                <a:pos x="10395" y="6113"/>
              </a:cxn>
              <a:cxn ang="0">
                <a:pos x="10941" y="6145"/>
              </a:cxn>
              <a:cxn ang="0">
                <a:pos x="11307" y="6025"/>
              </a:cxn>
              <a:cxn ang="0">
                <a:pos x="11828" y="6113"/>
              </a:cxn>
              <a:cxn ang="0">
                <a:pos x="12180" y="5953"/>
              </a:cxn>
              <a:cxn ang="0">
                <a:pos x="12719" y="5571"/>
              </a:cxn>
              <a:cxn ang="0">
                <a:pos x="13427" y="5281"/>
              </a:cxn>
              <a:cxn ang="0">
                <a:pos x="14148" y="5153"/>
              </a:cxn>
              <a:cxn ang="0">
                <a:pos x="15051" y="5121"/>
              </a:cxn>
              <a:cxn ang="0">
                <a:pos x="14507" y="5168"/>
              </a:cxn>
              <a:cxn ang="0">
                <a:pos x="13627" y="5280"/>
              </a:cxn>
              <a:cxn ang="0">
                <a:pos x="13089" y="5471"/>
              </a:cxn>
              <a:cxn ang="0">
                <a:pos x="12539" y="5952"/>
              </a:cxn>
              <a:cxn ang="0">
                <a:pos x="12017" y="6095"/>
              </a:cxn>
              <a:cxn ang="0">
                <a:pos x="11474" y="6271"/>
              </a:cxn>
              <a:cxn ang="0">
                <a:pos x="11119" y="6144"/>
              </a:cxn>
              <a:cxn ang="0">
                <a:pos x="10586" y="6144"/>
              </a:cxn>
              <a:cxn ang="0">
                <a:pos x="9864" y="6128"/>
              </a:cxn>
              <a:cxn ang="0">
                <a:pos x="9318" y="6016"/>
              </a:cxn>
              <a:cxn ang="0">
                <a:pos x="8792" y="6144"/>
              </a:cxn>
              <a:cxn ang="0">
                <a:pos x="7899" y="6192"/>
              </a:cxn>
              <a:cxn ang="0">
                <a:pos x="7361" y="6127"/>
              </a:cxn>
              <a:cxn ang="0">
                <a:pos x="7010" y="6446"/>
              </a:cxn>
              <a:cxn ang="0">
                <a:pos x="6111" y="6752"/>
              </a:cxn>
              <a:cxn ang="0">
                <a:pos x="5578" y="6944"/>
              </a:cxn>
              <a:cxn ang="0">
                <a:pos x="5010" y="6880"/>
              </a:cxn>
              <a:cxn ang="0">
                <a:pos x="4113" y="3662"/>
              </a:cxn>
              <a:cxn ang="0">
                <a:pos x="3588" y="1702"/>
              </a:cxn>
              <a:cxn ang="0">
                <a:pos x="3046" y="712"/>
              </a:cxn>
              <a:cxn ang="0">
                <a:pos x="2518" y="224"/>
              </a:cxn>
              <a:cxn ang="0">
                <a:pos x="1997" y="80"/>
              </a:cxn>
              <a:cxn ang="0">
                <a:pos x="1640" y="112"/>
              </a:cxn>
              <a:cxn ang="0">
                <a:pos x="1094" y="192"/>
              </a:cxn>
              <a:cxn ang="0">
                <a:pos x="588" y="759"/>
              </a:cxn>
              <a:cxn ang="0">
                <a:pos x="200" y="608"/>
              </a:cxn>
            </a:cxnLst>
            <a:rect l="0" t="0" r="r" b="b"/>
            <a:pathLst>
              <a:path w="15074" h="6960">
                <a:moveTo>
                  <a:pt x="24" y="560"/>
                </a:moveTo>
                <a:lnTo>
                  <a:pt x="200" y="560"/>
                </a:lnTo>
                <a:cubicBezTo>
                  <a:pt x="202" y="560"/>
                  <a:pt x="203" y="561"/>
                  <a:pt x="205" y="561"/>
                </a:cubicBezTo>
                <a:lnTo>
                  <a:pt x="381" y="593"/>
                </a:lnTo>
                <a:cubicBezTo>
                  <a:pt x="384" y="593"/>
                  <a:pt x="387" y="595"/>
                  <a:pt x="390" y="596"/>
                </a:cubicBezTo>
                <a:lnTo>
                  <a:pt x="582" y="724"/>
                </a:lnTo>
                <a:lnTo>
                  <a:pt x="549" y="730"/>
                </a:lnTo>
                <a:lnTo>
                  <a:pt x="725" y="490"/>
                </a:lnTo>
                <a:lnTo>
                  <a:pt x="723" y="494"/>
                </a:lnTo>
                <a:lnTo>
                  <a:pt x="899" y="142"/>
                </a:lnTo>
                <a:cubicBezTo>
                  <a:pt x="903" y="133"/>
                  <a:pt x="913" y="128"/>
                  <a:pt x="923" y="129"/>
                </a:cubicBezTo>
                <a:lnTo>
                  <a:pt x="1099" y="145"/>
                </a:lnTo>
                <a:lnTo>
                  <a:pt x="1092" y="145"/>
                </a:lnTo>
                <a:lnTo>
                  <a:pt x="1268" y="113"/>
                </a:lnTo>
                <a:lnTo>
                  <a:pt x="1442" y="65"/>
                </a:lnTo>
                <a:cubicBezTo>
                  <a:pt x="1444" y="65"/>
                  <a:pt x="1446" y="64"/>
                  <a:pt x="1448" y="64"/>
                </a:cubicBezTo>
                <a:lnTo>
                  <a:pt x="1640" y="64"/>
                </a:lnTo>
                <a:lnTo>
                  <a:pt x="1636" y="65"/>
                </a:lnTo>
                <a:lnTo>
                  <a:pt x="1812" y="33"/>
                </a:lnTo>
                <a:cubicBezTo>
                  <a:pt x="1814" y="33"/>
                  <a:pt x="1815" y="32"/>
                  <a:pt x="1816" y="32"/>
                </a:cubicBezTo>
                <a:lnTo>
                  <a:pt x="1992" y="32"/>
                </a:lnTo>
                <a:lnTo>
                  <a:pt x="1988" y="33"/>
                </a:lnTo>
                <a:lnTo>
                  <a:pt x="2164" y="1"/>
                </a:lnTo>
                <a:cubicBezTo>
                  <a:pt x="2172" y="0"/>
                  <a:pt x="2179" y="2"/>
                  <a:pt x="2185" y="7"/>
                </a:cubicBezTo>
                <a:lnTo>
                  <a:pt x="2361" y="167"/>
                </a:lnTo>
                <a:lnTo>
                  <a:pt x="2347" y="161"/>
                </a:lnTo>
                <a:lnTo>
                  <a:pt x="2523" y="177"/>
                </a:lnTo>
                <a:cubicBezTo>
                  <a:pt x="2524" y="177"/>
                  <a:pt x="2526" y="177"/>
                  <a:pt x="2528" y="178"/>
                </a:cubicBezTo>
                <a:lnTo>
                  <a:pt x="2720" y="242"/>
                </a:lnTo>
                <a:cubicBezTo>
                  <a:pt x="2725" y="243"/>
                  <a:pt x="2728" y="246"/>
                  <a:pt x="2731" y="250"/>
                </a:cubicBezTo>
                <a:lnTo>
                  <a:pt x="2907" y="474"/>
                </a:lnTo>
                <a:lnTo>
                  <a:pt x="3083" y="681"/>
                </a:lnTo>
                <a:lnTo>
                  <a:pt x="3260" y="922"/>
                </a:lnTo>
                <a:cubicBezTo>
                  <a:pt x="3261" y="924"/>
                  <a:pt x="3262" y="926"/>
                  <a:pt x="3263" y="928"/>
                </a:cubicBezTo>
                <a:lnTo>
                  <a:pt x="3439" y="1392"/>
                </a:lnTo>
                <a:lnTo>
                  <a:pt x="3436" y="1387"/>
                </a:lnTo>
                <a:lnTo>
                  <a:pt x="3628" y="1675"/>
                </a:lnTo>
                <a:cubicBezTo>
                  <a:pt x="3629" y="1676"/>
                  <a:pt x="3630" y="1678"/>
                  <a:pt x="3631" y="1679"/>
                </a:cubicBezTo>
                <a:lnTo>
                  <a:pt x="3807" y="2095"/>
                </a:lnTo>
                <a:cubicBezTo>
                  <a:pt x="3807" y="2097"/>
                  <a:pt x="3808" y="2098"/>
                  <a:pt x="3808" y="2100"/>
                </a:cubicBezTo>
                <a:lnTo>
                  <a:pt x="3984" y="2964"/>
                </a:lnTo>
                <a:lnTo>
                  <a:pt x="4160" y="3651"/>
                </a:lnTo>
                <a:lnTo>
                  <a:pt x="4336" y="4371"/>
                </a:lnTo>
                <a:lnTo>
                  <a:pt x="4512" y="5204"/>
                </a:lnTo>
                <a:lnTo>
                  <a:pt x="4703" y="5842"/>
                </a:lnTo>
                <a:lnTo>
                  <a:pt x="4879" y="6336"/>
                </a:lnTo>
                <a:lnTo>
                  <a:pt x="5055" y="6865"/>
                </a:lnTo>
                <a:lnTo>
                  <a:pt x="5041" y="6850"/>
                </a:lnTo>
                <a:lnTo>
                  <a:pt x="5217" y="6914"/>
                </a:lnTo>
                <a:lnTo>
                  <a:pt x="5208" y="6912"/>
                </a:lnTo>
                <a:lnTo>
                  <a:pt x="5384" y="6912"/>
                </a:lnTo>
                <a:lnTo>
                  <a:pt x="5574" y="6897"/>
                </a:lnTo>
                <a:lnTo>
                  <a:pt x="5564" y="6900"/>
                </a:lnTo>
                <a:lnTo>
                  <a:pt x="5740" y="6788"/>
                </a:lnTo>
                <a:cubicBezTo>
                  <a:pt x="5742" y="6787"/>
                  <a:pt x="5745" y="6785"/>
                  <a:pt x="5748" y="6785"/>
                </a:cubicBezTo>
                <a:lnTo>
                  <a:pt x="5924" y="6753"/>
                </a:lnTo>
                <a:lnTo>
                  <a:pt x="6098" y="6705"/>
                </a:lnTo>
                <a:lnTo>
                  <a:pt x="6274" y="6657"/>
                </a:lnTo>
                <a:lnTo>
                  <a:pt x="6448" y="6594"/>
                </a:lnTo>
                <a:lnTo>
                  <a:pt x="6643" y="6545"/>
                </a:lnTo>
                <a:lnTo>
                  <a:pt x="6816" y="6482"/>
                </a:lnTo>
                <a:lnTo>
                  <a:pt x="6991" y="6403"/>
                </a:lnTo>
                <a:lnTo>
                  <a:pt x="6982" y="6409"/>
                </a:lnTo>
                <a:lnTo>
                  <a:pt x="7158" y="6201"/>
                </a:lnTo>
                <a:cubicBezTo>
                  <a:pt x="7160" y="6199"/>
                  <a:pt x="7162" y="6198"/>
                  <a:pt x="7164" y="6196"/>
                </a:cubicBezTo>
                <a:lnTo>
                  <a:pt x="7340" y="6084"/>
                </a:lnTo>
                <a:cubicBezTo>
                  <a:pt x="7341" y="6083"/>
                  <a:pt x="7343" y="6083"/>
                  <a:pt x="7344" y="6082"/>
                </a:cubicBezTo>
                <a:lnTo>
                  <a:pt x="7520" y="6018"/>
                </a:lnTo>
                <a:cubicBezTo>
                  <a:pt x="7528" y="6015"/>
                  <a:pt x="7536" y="6016"/>
                  <a:pt x="7543" y="6021"/>
                </a:cubicBezTo>
                <a:lnTo>
                  <a:pt x="7735" y="6165"/>
                </a:lnTo>
                <a:lnTo>
                  <a:pt x="7718" y="6161"/>
                </a:lnTo>
                <a:lnTo>
                  <a:pt x="7894" y="6145"/>
                </a:lnTo>
                <a:lnTo>
                  <a:pt x="8070" y="6129"/>
                </a:lnTo>
                <a:lnTo>
                  <a:pt x="8248" y="6128"/>
                </a:lnTo>
                <a:lnTo>
                  <a:pt x="8422" y="6113"/>
                </a:lnTo>
                <a:lnTo>
                  <a:pt x="8614" y="6097"/>
                </a:lnTo>
                <a:lnTo>
                  <a:pt x="8792" y="6096"/>
                </a:lnTo>
                <a:lnTo>
                  <a:pt x="8775" y="6103"/>
                </a:lnTo>
                <a:lnTo>
                  <a:pt x="8951" y="5927"/>
                </a:lnTo>
                <a:cubicBezTo>
                  <a:pt x="8957" y="5922"/>
                  <a:pt x="8965" y="5919"/>
                  <a:pt x="8973" y="5921"/>
                </a:cubicBezTo>
                <a:lnTo>
                  <a:pt x="9149" y="5953"/>
                </a:lnTo>
                <a:lnTo>
                  <a:pt x="9323" y="5969"/>
                </a:lnTo>
                <a:lnTo>
                  <a:pt x="9499" y="5985"/>
                </a:lnTo>
                <a:cubicBezTo>
                  <a:pt x="9500" y="5985"/>
                  <a:pt x="9501" y="5985"/>
                  <a:pt x="9502" y="5985"/>
                </a:cubicBezTo>
                <a:lnTo>
                  <a:pt x="9694" y="6033"/>
                </a:lnTo>
                <a:lnTo>
                  <a:pt x="9871" y="6081"/>
                </a:lnTo>
                <a:lnTo>
                  <a:pt x="9864" y="6080"/>
                </a:lnTo>
                <a:lnTo>
                  <a:pt x="10040" y="6080"/>
                </a:lnTo>
                <a:lnTo>
                  <a:pt x="10219" y="6097"/>
                </a:lnTo>
                <a:lnTo>
                  <a:pt x="10395" y="6113"/>
                </a:lnTo>
                <a:lnTo>
                  <a:pt x="10390" y="6113"/>
                </a:lnTo>
                <a:lnTo>
                  <a:pt x="10582" y="6097"/>
                </a:lnTo>
                <a:cubicBezTo>
                  <a:pt x="10584" y="6096"/>
                  <a:pt x="10585" y="6096"/>
                  <a:pt x="10587" y="6097"/>
                </a:cubicBezTo>
                <a:lnTo>
                  <a:pt x="10763" y="6113"/>
                </a:lnTo>
                <a:lnTo>
                  <a:pt x="10941" y="6145"/>
                </a:lnTo>
                <a:lnTo>
                  <a:pt x="10930" y="6145"/>
                </a:lnTo>
                <a:lnTo>
                  <a:pt x="11106" y="6097"/>
                </a:lnTo>
                <a:lnTo>
                  <a:pt x="11103" y="6099"/>
                </a:lnTo>
                <a:lnTo>
                  <a:pt x="11279" y="6019"/>
                </a:lnTo>
                <a:cubicBezTo>
                  <a:pt x="11288" y="6014"/>
                  <a:pt x="11300" y="6017"/>
                  <a:pt x="11307" y="6025"/>
                </a:cubicBezTo>
                <a:lnTo>
                  <a:pt x="11483" y="6233"/>
                </a:lnTo>
                <a:lnTo>
                  <a:pt x="11455" y="6226"/>
                </a:lnTo>
                <a:lnTo>
                  <a:pt x="11647" y="6146"/>
                </a:lnTo>
                <a:cubicBezTo>
                  <a:pt x="11649" y="6146"/>
                  <a:pt x="11650" y="6145"/>
                  <a:pt x="11652" y="6145"/>
                </a:cubicBezTo>
                <a:lnTo>
                  <a:pt x="11828" y="6113"/>
                </a:lnTo>
                <a:lnTo>
                  <a:pt x="11824" y="6114"/>
                </a:lnTo>
                <a:lnTo>
                  <a:pt x="12000" y="6050"/>
                </a:lnTo>
                <a:lnTo>
                  <a:pt x="11997" y="6051"/>
                </a:lnTo>
                <a:lnTo>
                  <a:pt x="12173" y="5955"/>
                </a:lnTo>
                <a:cubicBezTo>
                  <a:pt x="12175" y="5954"/>
                  <a:pt x="12178" y="5953"/>
                  <a:pt x="12180" y="5953"/>
                </a:cubicBezTo>
                <a:lnTo>
                  <a:pt x="12356" y="5921"/>
                </a:lnTo>
                <a:lnTo>
                  <a:pt x="12534" y="5905"/>
                </a:lnTo>
                <a:lnTo>
                  <a:pt x="12516" y="5917"/>
                </a:lnTo>
                <a:lnTo>
                  <a:pt x="12708" y="5581"/>
                </a:lnTo>
                <a:cubicBezTo>
                  <a:pt x="12710" y="5576"/>
                  <a:pt x="12714" y="5573"/>
                  <a:pt x="12719" y="5571"/>
                </a:cubicBezTo>
                <a:lnTo>
                  <a:pt x="12895" y="5491"/>
                </a:lnTo>
                <a:lnTo>
                  <a:pt x="13072" y="5426"/>
                </a:lnTo>
                <a:lnTo>
                  <a:pt x="13248" y="5362"/>
                </a:lnTo>
                <a:lnTo>
                  <a:pt x="13423" y="5283"/>
                </a:lnTo>
                <a:cubicBezTo>
                  <a:pt x="13424" y="5282"/>
                  <a:pt x="13425" y="5282"/>
                  <a:pt x="13427" y="5281"/>
                </a:cubicBezTo>
                <a:lnTo>
                  <a:pt x="13619" y="5233"/>
                </a:lnTo>
                <a:cubicBezTo>
                  <a:pt x="13620" y="5233"/>
                  <a:pt x="13621" y="5233"/>
                  <a:pt x="13622" y="5233"/>
                </a:cubicBezTo>
                <a:lnTo>
                  <a:pt x="13798" y="5217"/>
                </a:lnTo>
                <a:lnTo>
                  <a:pt x="13972" y="5185"/>
                </a:lnTo>
                <a:lnTo>
                  <a:pt x="14148" y="5153"/>
                </a:lnTo>
                <a:lnTo>
                  <a:pt x="14326" y="5137"/>
                </a:lnTo>
                <a:lnTo>
                  <a:pt x="14502" y="5121"/>
                </a:lnTo>
                <a:lnTo>
                  <a:pt x="14694" y="5105"/>
                </a:lnTo>
                <a:lnTo>
                  <a:pt x="14872" y="5104"/>
                </a:lnTo>
                <a:lnTo>
                  <a:pt x="15051" y="5121"/>
                </a:lnTo>
                <a:cubicBezTo>
                  <a:pt x="15064" y="5122"/>
                  <a:pt x="15074" y="5133"/>
                  <a:pt x="15072" y="5147"/>
                </a:cubicBezTo>
                <a:cubicBezTo>
                  <a:pt x="15071" y="5160"/>
                  <a:pt x="15059" y="5170"/>
                  <a:pt x="15046" y="5168"/>
                </a:cubicBezTo>
                <a:lnTo>
                  <a:pt x="14872" y="5152"/>
                </a:lnTo>
                <a:lnTo>
                  <a:pt x="14698" y="5152"/>
                </a:lnTo>
                <a:lnTo>
                  <a:pt x="14507" y="5168"/>
                </a:lnTo>
                <a:lnTo>
                  <a:pt x="14331" y="5184"/>
                </a:lnTo>
                <a:lnTo>
                  <a:pt x="14157" y="5200"/>
                </a:lnTo>
                <a:lnTo>
                  <a:pt x="13981" y="5232"/>
                </a:lnTo>
                <a:lnTo>
                  <a:pt x="13803" y="5264"/>
                </a:lnTo>
                <a:lnTo>
                  <a:pt x="13627" y="5280"/>
                </a:lnTo>
                <a:lnTo>
                  <a:pt x="13630" y="5280"/>
                </a:lnTo>
                <a:lnTo>
                  <a:pt x="13438" y="5328"/>
                </a:lnTo>
                <a:lnTo>
                  <a:pt x="13442" y="5326"/>
                </a:lnTo>
                <a:lnTo>
                  <a:pt x="13265" y="5407"/>
                </a:lnTo>
                <a:lnTo>
                  <a:pt x="13089" y="5471"/>
                </a:lnTo>
                <a:lnTo>
                  <a:pt x="12914" y="5534"/>
                </a:lnTo>
                <a:lnTo>
                  <a:pt x="12738" y="5614"/>
                </a:lnTo>
                <a:lnTo>
                  <a:pt x="12749" y="5604"/>
                </a:lnTo>
                <a:lnTo>
                  <a:pt x="12557" y="5940"/>
                </a:lnTo>
                <a:cubicBezTo>
                  <a:pt x="12553" y="5947"/>
                  <a:pt x="12546" y="5952"/>
                  <a:pt x="12539" y="5952"/>
                </a:cubicBezTo>
                <a:lnTo>
                  <a:pt x="12365" y="5968"/>
                </a:lnTo>
                <a:lnTo>
                  <a:pt x="12189" y="6000"/>
                </a:lnTo>
                <a:lnTo>
                  <a:pt x="12196" y="5998"/>
                </a:lnTo>
                <a:lnTo>
                  <a:pt x="12020" y="6094"/>
                </a:lnTo>
                <a:cubicBezTo>
                  <a:pt x="12019" y="6094"/>
                  <a:pt x="12018" y="6095"/>
                  <a:pt x="12017" y="6095"/>
                </a:cubicBezTo>
                <a:lnTo>
                  <a:pt x="11841" y="6159"/>
                </a:lnTo>
                <a:cubicBezTo>
                  <a:pt x="11839" y="6159"/>
                  <a:pt x="11838" y="6160"/>
                  <a:pt x="11837" y="6160"/>
                </a:cubicBezTo>
                <a:lnTo>
                  <a:pt x="11661" y="6192"/>
                </a:lnTo>
                <a:lnTo>
                  <a:pt x="11666" y="6191"/>
                </a:lnTo>
                <a:lnTo>
                  <a:pt x="11474" y="6271"/>
                </a:lnTo>
                <a:cubicBezTo>
                  <a:pt x="11464" y="6275"/>
                  <a:pt x="11453" y="6272"/>
                  <a:pt x="11446" y="6264"/>
                </a:cubicBezTo>
                <a:lnTo>
                  <a:pt x="11270" y="6056"/>
                </a:lnTo>
                <a:lnTo>
                  <a:pt x="11298" y="6062"/>
                </a:lnTo>
                <a:lnTo>
                  <a:pt x="11122" y="6142"/>
                </a:lnTo>
                <a:cubicBezTo>
                  <a:pt x="11121" y="6143"/>
                  <a:pt x="11120" y="6143"/>
                  <a:pt x="11119" y="6144"/>
                </a:cubicBezTo>
                <a:lnTo>
                  <a:pt x="10943" y="6192"/>
                </a:lnTo>
                <a:cubicBezTo>
                  <a:pt x="10939" y="6193"/>
                  <a:pt x="10936" y="6193"/>
                  <a:pt x="10932" y="6192"/>
                </a:cubicBezTo>
                <a:lnTo>
                  <a:pt x="10758" y="6160"/>
                </a:lnTo>
                <a:lnTo>
                  <a:pt x="10582" y="6144"/>
                </a:lnTo>
                <a:lnTo>
                  <a:pt x="10586" y="6144"/>
                </a:lnTo>
                <a:lnTo>
                  <a:pt x="10394" y="6160"/>
                </a:lnTo>
                <a:cubicBezTo>
                  <a:pt x="10393" y="6161"/>
                  <a:pt x="10392" y="6160"/>
                  <a:pt x="10390" y="6160"/>
                </a:cubicBezTo>
                <a:lnTo>
                  <a:pt x="10214" y="6144"/>
                </a:lnTo>
                <a:lnTo>
                  <a:pt x="10040" y="6128"/>
                </a:lnTo>
                <a:lnTo>
                  <a:pt x="9864" y="6128"/>
                </a:lnTo>
                <a:cubicBezTo>
                  <a:pt x="9862" y="6128"/>
                  <a:pt x="9860" y="6128"/>
                  <a:pt x="9858" y="6128"/>
                </a:cubicBezTo>
                <a:lnTo>
                  <a:pt x="9683" y="6080"/>
                </a:lnTo>
                <a:lnTo>
                  <a:pt x="9491" y="6032"/>
                </a:lnTo>
                <a:lnTo>
                  <a:pt x="9494" y="6032"/>
                </a:lnTo>
                <a:lnTo>
                  <a:pt x="9318" y="6016"/>
                </a:lnTo>
                <a:lnTo>
                  <a:pt x="9140" y="6000"/>
                </a:lnTo>
                <a:lnTo>
                  <a:pt x="8964" y="5968"/>
                </a:lnTo>
                <a:lnTo>
                  <a:pt x="8985" y="5961"/>
                </a:lnTo>
                <a:lnTo>
                  <a:pt x="8809" y="6137"/>
                </a:lnTo>
                <a:cubicBezTo>
                  <a:pt x="8805" y="6142"/>
                  <a:pt x="8799" y="6144"/>
                  <a:pt x="8792" y="6144"/>
                </a:cubicBezTo>
                <a:lnTo>
                  <a:pt x="8618" y="6144"/>
                </a:lnTo>
                <a:lnTo>
                  <a:pt x="8427" y="6160"/>
                </a:lnTo>
                <a:lnTo>
                  <a:pt x="8248" y="6176"/>
                </a:lnTo>
                <a:lnTo>
                  <a:pt x="8075" y="6176"/>
                </a:lnTo>
                <a:lnTo>
                  <a:pt x="7899" y="6192"/>
                </a:lnTo>
                <a:lnTo>
                  <a:pt x="7723" y="6208"/>
                </a:lnTo>
                <a:cubicBezTo>
                  <a:pt x="7717" y="6209"/>
                  <a:pt x="7711" y="6207"/>
                  <a:pt x="7706" y="6204"/>
                </a:cubicBezTo>
                <a:lnTo>
                  <a:pt x="7514" y="6060"/>
                </a:lnTo>
                <a:lnTo>
                  <a:pt x="7537" y="6063"/>
                </a:lnTo>
                <a:lnTo>
                  <a:pt x="7361" y="6127"/>
                </a:lnTo>
                <a:lnTo>
                  <a:pt x="7365" y="6125"/>
                </a:lnTo>
                <a:lnTo>
                  <a:pt x="7189" y="6237"/>
                </a:lnTo>
                <a:lnTo>
                  <a:pt x="7195" y="6232"/>
                </a:lnTo>
                <a:lnTo>
                  <a:pt x="7019" y="6440"/>
                </a:lnTo>
                <a:cubicBezTo>
                  <a:pt x="7016" y="6443"/>
                  <a:pt x="7014" y="6445"/>
                  <a:pt x="7010" y="6446"/>
                </a:cubicBezTo>
                <a:lnTo>
                  <a:pt x="6833" y="6527"/>
                </a:lnTo>
                <a:lnTo>
                  <a:pt x="6654" y="6592"/>
                </a:lnTo>
                <a:lnTo>
                  <a:pt x="6465" y="6639"/>
                </a:lnTo>
                <a:lnTo>
                  <a:pt x="6287" y="6704"/>
                </a:lnTo>
                <a:lnTo>
                  <a:pt x="6111" y="6752"/>
                </a:lnTo>
                <a:lnTo>
                  <a:pt x="5933" y="6800"/>
                </a:lnTo>
                <a:lnTo>
                  <a:pt x="5757" y="6832"/>
                </a:lnTo>
                <a:lnTo>
                  <a:pt x="5765" y="6829"/>
                </a:lnTo>
                <a:lnTo>
                  <a:pt x="5589" y="6941"/>
                </a:lnTo>
                <a:cubicBezTo>
                  <a:pt x="5586" y="6943"/>
                  <a:pt x="5582" y="6944"/>
                  <a:pt x="5578" y="6944"/>
                </a:cubicBezTo>
                <a:lnTo>
                  <a:pt x="5384" y="6960"/>
                </a:lnTo>
                <a:lnTo>
                  <a:pt x="5208" y="6960"/>
                </a:lnTo>
                <a:cubicBezTo>
                  <a:pt x="5206" y="6960"/>
                  <a:pt x="5203" y="6960"/>
                  <a:pt x="5200" y="6959"/>
                </a:cubicBezTo>
                <a:lnTo>
                  <a:pt x="5024" y="6895"/>
                </a:lnTo>
                <a:cubicBezTo>
                  <a:pt x="5017" y="6893"/>
                  <a:pt x="5012" y="6887"/>
                  <a:pt x="5010" y="6880"/>
                </a:cubicBezTo>
                <a:lnTo>
                  <a:pt x="4834" y="6352"/>
                </a:lnTo>
                <a:lnTo>
                  <a:pt x="4657" y="5855"/>
                </a:lnTo>
                <a:lnTo>
                  <a:pt x="4465" y="5213"/>
                </a:lnTo>
                <a:lnTo>
                  <a:pt x="4289" y="4382"/>
                </a:lnTo>
                <a:lnTo>
                  <a:pt x="4113" y="3662"/>
                </a:lnTo>
                <a:lnTo>
                  <a:pt x="3937" y="2973"/>
                </a:lnTo>
                <a:lnTo>
                  <a:pt x="3761" y="2109"/>
                </a:lnTo>
                <a:lnTo>
                  <a:pt x="3762" y="2114"/>
                </a:lnTo>
                <a:lnTo>
                  <a:pt x="3586" y="1698"/>
                </a:lnTo>
                <a:lnTo>
                  <a:pt x="3588" y="1702"/>
                </a:lnTo>
                <a:lnTo>
                  <a:pt x="3396" y="1414"/>
                </a:lnTo>
                <a:cubicBezTo>
                  <a:pt x="3395" y="1412"/>
                  <a:pt x="3395" y="1411"/>
                  <a:pt x="3394" y="1409"/>
                </a:cubicBezTo>
                <a:lnTo>
                  <a:pt x="3218" y="945"/>
                </a:lnTo>
                <a:lnTo>
                  <a:pt x="3221" y="951"/>
                </a:lnTo>
                <a:lnTo>
                  <a:pt x="3046" y="712"/>
                </a:lnTo>
                <a:lnTo>
                  <a:pt x="2870" y="503"/>
                </a:lnTo>
                <a:lnTo>
                  <a:pt x="2694" y="279"/>
                </a:lnTo>
                <a:lnTo>
                  <a:pt x="2705" y="287"/>
                </a:lnTo>
                <a:lnTo>
                  <a:pt x="2513" y="223"/>
                </a:lnTo>
                <a:lnTo>
                  <a:pt x="2518" y="224"/>
                </a:lnTo>
                <a:lnTo>
                  <a:pt x="2342" y="208"/>
                </a:lnTo>
                <a:cubicBezTo>
                  <a:pt x="2337" y="208"/>
                  <a:pt x="2332" y="206"/>
                  <a:pt x="2328" y="202"/>
                </a:cubicBezTo>
                <a:lnTo>
                  <a:pt x="2152" y="42"/>
                </a:lnTo>
                <a:lnTo>
                  <a:pt x="2173" y="48"/>
                </a:lnTo>
                <a:lnTo>
                  <a:pt x="1997" y="80"/>
                </a:lnTo>
                <a:cubicBezTo>
                  <a:pt x="1995" y="80"/>
                  <a:pt x="1994" y="80"/>
                  <a:pt x="1992" y="80"/>
                </a:cubicBezTo>
                <a:lnTo>
                  <a:pt x="1816" y="80"/>
                </a:lnTo>
                <a:lnTo>
                  <a:pt x="1821" y="80"/>
                </a:lnTo>
                <a:lnTo>
                  <a:pt x="1645" y="112"/>
                </a:lnTo>
                <a:cubicBezTo>
                  <a:pt x="1643" y="112"/>
                  <a:pt x="1642" y="112"/>
                  <a:pt x="1640" y="112"/>
                </a:cubicBezTo>
                <a:lnTo>
                  <a:pt x="1448" y="112"/>
                </a:lnTo>
                <a:lnTo>
                  <a:pt x="1455" y="112"/>
                </a:lnTo>
                <a:lnTo>
                  <a:pt x="1277" y="160"/>
                </a:lnTo>
                <a:lnTo>
                  <a:pt x="1101" y="192"/>
                </a:lnTo>
                <a:cubicBezTo>
                  <a:pt x="1099" y="192"/>
                  <a:pt x="1096" y="193"/>
                  <a:pt x="1094" y="192"/>
                </a:cubicBezTo>
                <a:lnTo>
                  <a:pt x="918" y="176"/>
                </a:lnTo>
                <a:lnTo>
                  <a:pt x="942" y="163"/>
                </a:lnTo>
                <a:lnTo>
                  <a:pt x="766" y="515"/>
                </a:lnTo>
                <a:cubicBezTo>
                  <a:pt x="765" y="516"/>
                  <a:pt x="765" y="518"/>
                  <a:pt x="764" y="519"/>
                </a:cubicBezTo>
                <a:lnTo>
                  <a:pt x="588" y="759"/>
                </a:lnTo>
                <a:cubicBezTo>
                  <a:pt x="580" y="769"/>
                  <a:pt x="566" y="772"/>
                  <a:pt x="555" y="764"/>
                </a:cubicBezTo>
                <a:lnTo>
                  <a:pt x="363" y="636"/>
                </a:lnTo>
                <a:lnTo>
                  <a:pt x="372" y="640"/>
                </a:lnTo>
                <a:lnTo>
                  <a:pt x="196" y="608"/>
                </a:lnTo>
                <a:lnTo>
                  <a:pt x="200" y="608"/>
                </a:lnTo>
                <a:lnTo>
                  <a:pt x="24" y="608"/>
                </a:lnTo>
                <a:cubicBezTo>
                  <a:pt x="11" y="608"/>
                  <a:pt x="0" y="598"/>
                  <a:pt x="0" y="584"/>
                </a:cubicBezTo>
                <a:cubicBezTo>
                  <a:pt x="0" y="571"/>
                  <a:pt x="11" y="560"/>
                  <a:pt x="24" y="560"/>
                </a:cubicBezTo>
                <a:close/>
              </a:path>
            </a:pathLst>
          </a:custGeom>
          <a:solidFill>
            <a:srgbClr val="A5A5A5"/>
          </a:solidFill>
          <a:ln w="5" cap="flat">
            <a:solidFill>
              <a:srgbClr val="A5A5A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26530" y="1915313"/>
            <a:ext cx="7092728" cy="3953241"/>
          </a:xfrm>
          <a:custGeom>
            <a:avLst/>
            <a:gdLst/>
            <a:ahLst/>
            <a:cxnLst>
              <a:cxn ang="0">
                <a:pos x="581" y="1298"/>
              </a:cxn>
              <a:cxn ang="0">
                <a:pos x="901" y="465"/>
              </a:cxn>
              <a:cxn ang="0">
                <a:pos x="1267" y="242"/>
              </a:cxn>
              <a:cxn ang="0">
                <a:pos x="1815" y="49"/>
              </a:cxn>
              <a:cxn ang="0">
                <a:pos x="2523" y="0"/>
              </a:cxn>
              <a:cxn ang="0">
                <a:pos x="2909" y="248"/>
              </a:cxn>
              <a:cxn ang="0">
                <a:pos x="3440" y="1052"/>
              </a:cxn>
              <a:cxn ang="0">
                <a:pos x="3984" y="2428"/>
              </a:cxn>
              <a:cxn ang="0">
                <a:pos x="4515" y="4163"/>
              </a:cxn>
              <a:cxn ang="0">
                <a:pos x="5234" y="6512"/>
              </a:cxn>
              <a:cxn ang="0">
                <a:pos x="5579" y="7424"/>
              </a:cxn>
              <a:cxn ang="0">
                <a:pos x="6101" y="7409"/>
              </a:cxn>
              <a:cxn ang="0">
                <a:pos x="6651" y="7296"/>
              </a:cxn>
              <a:cxn ang="0">
                <a:pos x="7349" y="7169"/>
              </a:cxn>
              <a:cxn ang="0">
                <a:pos x="7706" y="7287"/>
              </a:cxn>
              <a:cxn ang="0">
                <a:pos x="8249" y="7073"/>
              </a:cxn>
              <a:cxn ang="0">
                <a:pos x="8800" y="7169"/>
              </a:cxn>
              <a:cxn ang="0">
                <a:pos x="9164" y="7159"/>
              </a:cxn>
              <a:cxn ang="0">
                <a:pos x="9497" y="7153"/>
              </a:cxn>
              <a:cxn ang="0">
                <a:pos x="10217" y="7073"/>
              </a:cxn>
              <a:cxn ang="0">
                <a:pos x="10935" y="7025"/>
              </a:cxn>
              <a:cxn ang="0">
                <a:pos x="11285" y="6977"/>
              </a:cxn>
              <a:cxn ang="0">
                <a:pos x="11642" y="6951"/>
              </a:cxn>
              <a:cxn ang="0">
                <a:pos x="12009" y="6881"/>
              </a:cxn>
              <a:cxn ang="0">
                <a:pos x="12521" y="6857"/>
              </a:cxn>
              <a:cxn ang="0">
                <a:pos x="12924" y="6807"/>
              </a:cxn>
              <a:cxn ang="0">
                <a:pos x="13250" y="6707"/>
              </a:cxn>
              <a:cxn ang="0">
                <a:pos x="13617" y="6563"/>
              </a:cxn>
              <a:cxn ang="0">
                <a:pos x="14153" y="6401"/>
              </a:cxn>
              <a:cxn ang="0">
                <a:pos x="14694" y="6273"/>
              </a:cxn>
              <a:cxn ang="0">
                <a:pos x="15058" y="6224"/>
              </a:cxn>
              <a:cxn ang="0">
                <a:pos x="14340" y="6431"/>
              </a:cxn>
              <a:cxn ang="0">
                <a:pos x="13989" y="6462"/>
              </a:cxn>
              <a:cxn ang="0">
                <a:pos x="13442" y="6704"/>
              </a:cxn>
              <a:cxn ang="0">
                <a:pos x="13086" y="6832"/>
              </a:cxn>
              <a:cxn ang="0">
                <a:pos x="12750" y="6664"/>
              </a:cxn>
              <a:cxn ang="0">
                <a:pos x="12190" y="6912"/>
              </a:cxn>
              <a:cxn ang="0">
                <a:pos x="11666" y="6992"/>
              </a:cxn>
              <a:cxn ang="0">
                <a:pos x="11275" y="7018"/>
              </a:cxn>
              <a:cxn ang="0">
                <a:pos x="10939" y="7072"/>
              </a:cxn>
              <a:cxn ang="0">
                <a:pos x="10395" y="7120"/>
              </a:cxn>
              <a:cxn ang="0">
                <a:pos x="9693" y="7184"/>
              </a:cxn>
              <a:cxn ang="0">
                <a:pos x="9145" y="7200"/>
              </a:cxn>
              <a:cxn ang="0">
                <a:pos x="8812" y="7209"/>
              </a:cxn>
              <a:cxn ang="0">
                <a:pos x="8247" y="7120"/>
              </a:cxn>
              <a:cxn ang="0">
                <a:pos x="7916" y="7145"/>
              </a:cxn>
              <a:cxn ang="0">
                <a:pos x="7540" y="7151"/>
              </a:cxn>
              <a:cxn ang="0">
                <a:pos x="6830" y="7328"/>
              </a:cxn>
              <a:cxn ang="0">
                <a:pos x="6290" y="7408"/>
              </a:cxn>
              <a:cxn ang="0">
                <a:pos x="5755" y="7472"/>
              </a:cxn>
              <a:cxn ang="0">
                <a:pos x="5364" y="7278"/>
              </a:cxn>
              <a:cxn ang="0">
                <a:pos x="4660" y="4879"/>
              </a:cxn>
              <a:cxn ang="0">
                <a:pos x="4119" y="2741"/>
              </a:cxn>
              <a:cxn ang="0">
                <a:pos x="3590" y="1506"/>
              </a:cxn>
              <a:cxn ang="0">
                <a:pos x="3050" y="473"/>
              </a:cxn>
              <a:cxn ang="0">
                <a:pos x="2511" y="45"/>
              </a:cxn>
              <a:cxn ang="0">
                <a:pos x="2000" y="64"/>
              </a:cxn>
              <a:cxn ang="0">
                <a:pos x="1458" y="240"/>
              </a:cxn>
              <a:cxn ang="0">
                <a:pos x="939" y="491"/>
              </a:cxn>
              <a:cxn ang="0">
                <a:pos x="592" y="1332"/>
              </a:cxn>
              <a:cxn ang="0">
                <a:pos x="18" y="1102"/>
              </a:cxn>
            </a:cxnLst>
            <a:rect l="0" t="0" r="r" b="b"/>
            <a:pathLst>
              <a:path w="15078" h="7472">
                <a:moveTo>
                  <a:pt x="37" y="1059"/>
                </a:moveTo>
                <a:lnTo>
                  <a:pt x="213" y="1139"/>
                </a:lnTo>
                <a:lnTo>
                  <a:pt x="389" y="1219"/>
                </a:lnTo>
                <a:lnTo>
                  <a:pt x="581" y="1298"/>
                </a:lnTo>
                <a:lnTo>
                  <a:pt x="550" y="1309"/>
                </a:lnTo>
                <a:lnTo>
                  <a:pt x="726" y="989"/>
                </a:lnTo>
                <a:lnTo>
                  <a:pt x="725" y="993"/>
                </a:lnTo>
                <a:lnTo>
                  <a:pt x="901" y="465"/>
                </a:lnTo>
                <a:cubicBezTo>
                  <a:pt x="902" y="461"/>
                  <a:pt x="905" y="457"/>
                  <a:pt x="908" y="454"/>
                </a:cubicBezTo>
                <a:lnTo>
                  <a:pt x="1084" y="310"/>
                </a:lnTo>
                <a:cubicBezTo>
                  <a:pt x="1086" y="308"/>
                  <a:pt x="1089" y="307"/>
                  <a:pt x="1091" y="306"/>
                </a:cubicBezTo>
                <a:lnTo>
                  <a:pt x="1267" y="242"/>
                </a:lnTo>
                <a:lnTo>
                  <a:pt x="1445" y="193"/>
                </a:lnTo>
                <a:lnTo>
                  <a:pt x="1636" y="130"/>
                </a:lnTo>
                <a:lnTo>
                  <a:pt x="1810" y="51"/>
                </a:lnTo>
                <a:cubicBezTo>
                  <a:pt x="1811" y="50"/>
                  <a:pt x="1813" y="49"/>
                  <a:pt x="1815" y="49"/>
                </a:cubicBezTo>
                <a:lnTo>
                  <a:pt x="1991" y="17"/>
                </a:lnTo>
                <a:lnTo>
                  <a:pt x="2169" y="1"/>
                </a:lnTo>
                <a:lnTo>
                  <a:pt x="2347" y="0"/>
                </a:lnTo>
                <a:lnTo>
                  <a:pt x="2523" y="0"/>
                </a:lnTo>
                <a:cubicBezTo>
                  <a:pt x="2528" y="0"/>
                  <a:pt x="2532" y="2"/>
                  <a:pt x="2536" y="4"/>
                </a:cubicBezTo>
                <a:lnTo>
                  <a:pt x="2728" y="116"/>
                </a:lnTo>
                <a:lnTo>
                  <a:pt x="2906" y="245"/>
                </a:lnTo>
                <a:cubicBezTo>
                  <a:pt x="2907" y="246"/>
                  <a:pt x="2908" y="247"/>
                  <a:pt x="2909" y="248"/>
                </a:cubicBezTo>
                <a:lnTo>
                  <a:pt x="3085" y="440"/>
                </a:lnTo>
                <a:cubicBezTo>
                  <a:pt x="3086" y="442"/>
                  <a:pt x="3087" y="443"/>
                  <a:pt x="3088" y="444"/>
                </a:cubicBezTo>
                <a:lnTo>
                  <a:pt x="3264" y="748"/>
                </a:lnTo>
                <a:lnTo>
                  <a:pt x="3440" y="1052"/>
                </a:lnTo>
                <a:lnTo>
                  <a:pt x="3633" y="1487"/>
                </a:lnTo>
                <a:lnTo>
                  <a:pt x="3810" y="1984"/>
                </a:lnTo>
                <a:lnTo>
                  <a:pt x="3986" y="2432"/>
                </a:lnTo>
                <a:lnTo>
                  <a:pt x="3984" y="2428"/>
                </a:lnTo>
                <a:lnTo>
                  <a:pt x="4160" y="2716"/>
                </a:lnTo>
                <a:cubicBezTo>
                  <a:pt x="4161" y="2718"/>
                  <a:pt x="4162" y="2720"/>
                  <a:pt x="4163" y="2723"/>
                </a:cubicBezTo>
                <a:lnTo>
                  <a:pt x="4339" y="3459"/>
                </a:lnTo>
                <a:lnTo>
                  <a:pt x="4515" y="4163"/>
                </a:lnTo>
                <a:lnTo>
                  <a:pt x="4707" y="4866"/>
                </a:lnTo>
                <a:lnTo>
                  <a:pt x="4882" y="5458"/>
                </a:lnTo>
                <a:lnTo>
                  <a:pt x="5058" y="6033"/>
                </a:lnTo>
                <a:lnTo>
                  <a:pt x="5234" y="6512"/>
                </a:lnTo>
                <a:lnTo>
                  <a:pt x="5411" y="7267"/>
                </a:lnTo>
                <a:lnTo>
                  <a:pt x="5404" y="7255"/>
                </a:lnTo>
                <a:lnTo>
                  <a:pt x="5596" y="7431"/>
                </a:lnTo>
                <a:lnTo>
                  <a:pt x="5579" y="7424"/>
                </a:lnTo>
                <a:lnTo>
                  <a:pt x="5755" y="7424"/>
                </a:lnTo>
                <a:lnTo>
                  <a:pt x="5931" y="7424"/>
                </a:lnTo>
                <a:lnTo>
                  <a:pt x="6105" y="7409"/>
                </a:lnTo>
                <a:lnTo>
                  <a:pt x="6101" y="7409"/>
                </a:lnTo>
                <a:lnTo>
                  <a:pt x="6277" y="7361"/>
                </a:lnTo>
                <a:lnTo>
                  <a:pt x="6451" y="7298"/>
                </a:lnTo>
                <a:cubicBezTo>
                  <a:pt x="6454" y="7297"/>
                  <a:pt x="6457" y="7296"/>
                  <a:pt x="6459" y="7296"/>
                </a:cubicBezTo>
                <a:lnTo>
                  <a:pt x="6651" y="7296"/>
                </a:lnTo>
                <a:lnTo>
                  <a:pt x="6825" y="7281"/>
                </a:lnTo>
                <a:lnTo>
                  <a:pt x="6999" y="7249"/>
                </a:lnTo>
                <a:lnTo>
                  <a:pt x="7175" y="7217"/>
                </a:lnTo>
                <a:lnTo>
                  <a:pt x="7349" y="7169"/>
                </a:lnTo>
                <a:lnTo>
                  <a:pt x="7523" y="7106"/>
                </a:lnTo>
                <a:cubicBezTo>
                  <a:pt x="7532" y="7103"/>
                  <a:pt x="7541" y="7105"/>
                  <a:pt x="7548" y="7111"/>
                </a:cubicBezTo>
                <a:lnTo>
                  <a:pt x="7740" y="7287"/>
                </a:lnTo>
                <a:lnTo>
                  <a:pt x="7706" y="7287"/>
                </a:lnTo>
                <a:lnTo>
                  <a:pt x="7882" y="7111"/>
                </a:lnTo>
                <a:cubicBezTo>
                  <a:pt x="7886" y="7108"/>
                  <a:pt x="7892" y="7105"/>
                  <a:pt x="7897" y="7105"/>
                </a:cubicBezTo>
                <a:lnTo>
                  <a:pt x="8073" y="7089"/>
                </a:lnTo>
                <a:lnTo>
                  <a:pt x="8249" y="7073"/>
                </a:lnTo>
                <a:cubicBezTo>
                  <a:pt x="8251" y="7072"/>
                  <a:pt x="8254" y="7072"/>
                  <a:pt x="8256" y="7073"/>
                </a:cubicBezTo>
                <a:lnTo>
                  <a:pt x="8432" y="7105"/>
                </a:lnTo>
                <a:lnTo>
                  <a:pt x="8623" y="7137"/>
                </a:lnTo>
                <a:lnTo>
                  <a:pt x="8800" y="7169"/>
                </a:lnTo>
                <a:lnTo>
                  <a:pt x="8778" y="7175"/>
                </a:lnTo>
                <a:lnTo>
                  <a:pt x="8954" y="6999"/>
                </a:lnTo>
                <a:cubicBezTo>
                  <a:pt x="8964" y="6990"/>
                  <a:pt x="8978" y="6990"/>
                  <a:pt x="8988" y="6999"/>
                </a:cubicBezTo>
                <a:lnTo>
                  <a:pt x="9164" y="7159"/>
                </a:lnTo>
                <a:lnTo>
                  <a:pt x="9150" y="7153"/>
                </a:lnTo>
                <a:lnTo>
                  <a:pt x="9326" y="7169"/>
                </a:lnTo>
                <a:lnTo>
                  <a:pt x="9321" y="7169"/>
                </a:lnTo>
                <a:lnTo>
                  <a:pt x="9497" y="7153"/>
                </a:lnTo>
                <a:lnTo>
                  <a:pt x="9689" y="7137"/>
                </a:lnTo>
                <a:lnTo>
                  <a:pt x="9863" y="7105"/>
                </a:lnTo>
                <a:lnTo>
                  <a:pt x="10041" y="7089"/>
                </a:lnTo>
                <a:lnTo>
                  <a:pt x="10217" y="7073"/>
                </a:lnTo>
                <a:lnTo>
                  <a:pt x="10395" y="7072"/>
                </a:lnTo>
                <a:lnTo>
                  <a:pt x="10587" y="7072"/>
                </a:lnTo>
                <a:lnTo>
                  <a:pt x="10761" y="7057"/>
                </a:lnTo>
                <a:lnTo>
                  <a:pt x="10935" y="7025"/>
                </a:lnTo>
                <a:cubicBezTo>
                  <a:pt x="10937" y="7025"/>
                  <a:pt x="10938" y="7024"/>
                  <a:pt x="10939" y="7024"/>
                </a:cubicBezTo>
                <a:lnTo>
                  <a:pt x="11115" y="7024"/>
                </a:lnTo>
                <a:lnTo>
                  <a:pt x="11109" y="7025"/>
                </a:lnTo>
                <a:lnTo>
                  <a:pt x="11285" y="6977"/>
                </a:lnTo>
                <a:cubicBezTo>
                  <a:pt x="11293" y="6975"/>
                  <a:pt x="11302" y="6977"/>
                  <a:pt x="11308" y="6983"/>
                </a:cubicBezTo>
                <a:lnTo>
                  <a:pt x="11484" y="7143"/>
                </a:lnTo>
                <a:lnTo>
                  <a:pt x="11450" y="7143"/>
                </a:lnTo>
                <a:lnTo>
                  <a:pt x="11642" y="6951"/>
                </a:lnTo>
                <a:cubicBezTo>
                  <a:pt x="11645" y="6949"/>
                  <a:pt x="11649" y="6946"/>
                  <a:pt x="11653" y="6945"/>
                </a:cubicBezTo>
                <a:lnTo>
                  <a:pt x="11829" y="6897"/>
                </a:lnTo>
                <a:cubicBezTo>
                  <a:pt x="11831" y="6897"/>
                  <a:pt x="11832" y="6897"/>
                  <a:pt x="11833" y="6897"/>
                </a:cubicBezTo>
                <a:lnTo>
                  <a:pt x="12009" y="6881"/>
                </a:lnTo>
                <a:lnTo>
                  <a:pt x="12185" y="6865"/>
                </a:lnTo>
                <a:lnTo>
                  <a:pt x="12361" y="6849"/>
                </a:lnTo>
                <a:lnTo>
                  <a:pt x="12539" y="6848"/>
                </a:lnTo>
                <a:lnTo>
                  <a:pt x="12521" y="6857"/>
                </a:lnTo>
                <a:lnTo>
                  <a:pt x="12713" y="6633"/>
                </a:lnTo>
                <a:cubicBezTo>
                  <a:pt x="12718" y="6628"/>
                  <a:pt x="12724" y="6625"/>
                  <a:pt x="12731" y="6624"/>
                </a:cubicBezTo>
                <a:cubicBezTo>
                  <a:pt x="12737" y="6624"/>
                  <a:pt x="12744" y="6627"/>
                  <a:pt x="12748" y="6631"/>
                </a:cubicBezTo>
                <a:lnTo>
                  <a:pt x="12924" y="6807"/>
                </a:lnTo>
                <a:lnTo>
                  <a:pt x="12905" y="6801"/>
                </a:lnTo>
                <a:lnTo>
                  <a:pt x="13081" y="6785"/>
                </a:lnTo>
                <a:lnTo>
                  <a:pt x="13074" y="6787"/>
                </a:lnTo>
                <a:lnTo>
                  <a:pt x="13250" y="6707"/>
                </a:lnTo>
                <a:cubicBezTo>
                  <a:pt x="13251" y="6706"/>
                  <a:pt x="13252" y="6706"/>
                  <a:pt x="13253" y="6705"/>
                </a:cubicBezTo>
                <a:lnTo>
                  <a:pt x="13429" y="6657"/>
                </a:lnTo>
                <a:lnTo>
                  <a:pt x="13425" y="6659"/>
                </a:lnTo>
                <a:lnTo>
                  <a:pt x="13617" y="6563"/>
                </a:lnTo>
                <a:lnTo>
                  <a:pt x="13795" y="6498"/>
                </a:lnTo>
                <a:lnTo>
                  <a:pt x="13970" y="6419"/>
                </a:lnTo>
                <a:cubicBezTo>
                  <a:pt x="13972" y="6418"/>
                  <a:pt x="13975" y="6417"/>
                  <a:pt x="13977" y="6417"/>
                </a:cubicBezTo>
                <a:lnTo>
                  <a:pt x="14153" y="6401"/>
                </a:lnTo>
                <a:lnTo>
                  <a:pt x="14329" y="6385"/>
                </a:lnTo>
                <a:lnTo>
                  <a:pt x="14323" y="6386"/>
                </a:lnTo>
                <a:lnTo>
                  <a:pt x="14499" y="6322"/>
                </a:lnTo>
                <a:lnTo>
                  <a:pt x="14694" y="6273"/>
                </a:lnTo>
                <a:lnTo>
                  <a:pt x="14869" y="6225"/>
                </a:lnTo>
                <a:lnTo>
                  <a:pt x="15045" y="6177"/>
                </a:lnTo>
                <a:cubicBezTo>
                  <a:pt x="15058" y="6174"/>
                  <a:pt x="15071" y="6181"/>
                  <a:pt x="15075" y="6194"/>
                </a:cubicBezTo>
                <a:cubicBezTo>
                  <a:pt x="15078" y="6207"/>
                  <a:pt x="15071" y="6220"/>
                  <a:pt x="15058" y="6224"/>
                </a:cubicBezTo>
                <a:lnTo>
                  <a:pt x="14882" y="6272"/>
                </a:lnTo>
                <a:lnTo>
                  <a:pt x="14705" y="6320"/>
                </a:lnTo>
                <a:lnTo>
                  <a:pt x="14516" y="6367"/>
                </a:lnTo>
                <a:lnTo>
                  <a:pt x="14340" y="6431"/>
                </a:lnTo>
                <a:cubicBezTo>
                  <a:pt x="14338" y="6432"/>
                  <a:pt x="14336" y="6432"/>
                  <a:pt x="14334" y="6432"/>
                </a:cubicBezTo>
                <a:lnTo>
                  <a:pt x="14158" y="6448"/>
                </a:lnTo>
                <a:lnTo>
                  <a:pt x="13982" y="6464"/>
                </a:lnTo>
                <a:lnTo>
                  <a:pt x="13989" y="6462"/>
                </a:lnTo>
                <a:lnTo>
                  <a:pt x="13812" y="6543"/>
                </a:lnTo>
                <a:lnTo>
                  <a:pt x="13638" y="6606"/>
                </a:lnTo>
                <a:lnTo>
                  <a:pt x="13446" y="6702"/>
                </a:lnTo>
                <a:cubicBezTo>
                  <a:pt x="13445" y="6703"/>
                  <a:pt x="13443" y="6703"/>
                  <a:pt x="13442" y="6704"/>
                </a:cubicBezTo>
                <a:lnTo>
                  <a:pt x="13266" y="6752"/>
                </a:lnTo>
                <a:lnTo>
                  <a:pt x="13269" y="6750"/>
                </a:lnTo>
                <a:lnTo>
                  <a:pt x="13093" y="6830"/>
                </a:lnTo>
                <a:cubicBezTo>
                  <a:pt x="13091" y="6831"/>
                  <a:pt x="13088" y="6832"/>
                  <a:pt x="13086" y="6832"/>
                </a:cubicBezTo>
                <a:lnTo>
                  <a:pt x="12910" y="6848"/>
                </a:lnTo>
                <a:cubicBezTo>
                  <a:pt x="12903" y="6849"/>
                  <a:pt x="12896" y="6846"/>
                  <a:pt x="12890" y="6841"/>
                </a:cubicBezTo>
                <a:lnTo>
                  <a:pt x="12714" y="6665"/>
                </a:lnTo>
                <a:lnTo>
                  <a:pt x="12750" y="6664"/>
                </a:lnTo>
                <a:lnTo>
                  <a:pt x="12558" y="6888"/>
                </a:lnTo>
                <a:cubicBezTo>
                  <a:pt x="12553" y="6893"/>
                  <a:pt x="12546" y="6896"/>
                  <a:pt x="12539" y="6896"/>
                </a:cubicBezTo>
                <a:lnTo>
                  <a:pt x="12366" y="6896"/>
                </a:lnTo>
                <a:lnTo>
                  <a:pt x="12190" y="6912"/>
                </a:lnTo>
                <a:lnTo>
                  <a:pt x="12014" y="6928"/>
                </a:lnTo>
                <a:lnTo>
                  <a:pt x="11838" y="6944"/>
                </a:lnTo>
                <a:lnTo>
                  <a:pt x="11842" y="6944"/>
                </a:lnTo>
                <a:lnTo>
                  <a:pt x="11666" y="6992"/>
                </a:lnTo>
                <a:lnTo>
                  <a:pt x="11676" y="6985"/>
                </a:lnTo>
                <a:lnTo>
                  <a:pt x="11484" y="7177"/>
                </a:lnTo>
                <a:cubicBezTo>
                  <a:pt x="11475" y="7186"/>
                  <a:pt x="11461" y="7187"/>
                  <a:pt x="11451" y="7178"/>
                </a:cubicBezTo>
                <a:lnTo>
                  <a:pt x="11275" y="7018"/>
                </a:lnTo>
                <a:lnTo>
                  <a:pt x="11298" y="7024"/>
                </a:lnTo>
                <a:lnTo>
                  <a:pt x="11122" y="7072"/>
                </a:lnTo>
                <a:cubicBezTo>
                  <a:pt x="11120" y="7072"/>
                  <a:pt x="11118" y="7072"/>
                  <a:pt x="11115" y="7072"/>
                </a:cubicBezTo>
                <a:lnTo>
                  <a:pt x="10939" y="7072"/>
                </a:lnTo>
                <a:lnTo>
                  <a:pt x="10944" y="7072"/>
                </a:lnTo>
                <a:lnTo>
                  <a:pt x="10766" y="7104"/>
                </a:lnTo>
                <a:lnTo>
                  <a:pt x="10587" y="7120"/>
                </a:lnTo>
                <a:lnTo>
                  <a:pt x="10395" y="7120"/>
                </a:lnTo>
                <a:lnTo>
                  <a:pt x="10222" y="7120"/>
                </a:lnTo>
                <a:lnTo>
                  <a:pt x="10046" y="7136"/>
                </a:lnTo>
                <a:lnTo>
                  <a:pt x="9872" y="7152"/>
                </a:lnTo>
                <a:lnTo>
                  <a:pt x="9693" y="7184"/>
                </a:lnTo>
                <a:lnTo>
                  <a:pt x="9502" y="7200"/>
                </a:lnTo>
                <a:lnTo>
                  <a:pt x="9326" y="7216"/>
                </a:lnTo>
                <a:cubicBezTo>
                  <a:pt x="9324" y="7217"/>
                  <a:pt x="9323" y="7217"/>
                  <a:pt x="9321" y="7216"/>
                </a:cubicBezTo>
                <a:lnTo>
                  <a:pt x="9145" y="7200"/>
                </a:lnTo>
                <a:cubicBezTo>
                  <a:pt x="9140" y="7200"/>
                  <a:pt x="9135" y="7198"/>
                  <a:pt x="9131" y="7194"/>
                </a:cubicBezTo>
                <a:lnTo>
                  <a:pt x="8955" y="7034"/>
                </a:lnTo>
                <a:lnTo>
                  <a:pt x="8988" y="7033"/>
                </a:lnTo>
                <a:lnTo>
                  <a:pt x="8812" y="7209"/>
                </a:lnTo>
                <a:cubicBezTo>
                  <a:pt x="8807" y="7215"/>
                  <a:pt x="8799" y="7217"/>
                  <a:pt x="8791" y="7216"/>
                </a:cubicBezTo>
                <a:lnTo>
                  <a:pt x="8616" y="7184"/>
                </a:lnTo>
                <a:lnTo>
                  <a:pt x="8423" y="7152"/>
                </a:lnTo>
                <a:lnTo>
                  <a:pt x="8247" y="7120"/>
                </a:lnTo>
                <a:lnTo>
                  <a:pt x="8254" y="7120"/>
                </a:lnTo>
                <a:lnTo>
                  <a:pt x="8078" y="7136"/>
                </a:lnTo>
                <a:lnTo>
                  <a:pt x="7902" y="7152"/>
                </a:lnTo>
                <a:lnTo>
                  <a:pt x="7916" y="7145"/>
                </a:lnTo>
                <a:lnTo>
                  <a:pt x="7740" y="7321"/>
                </a:lnTo>
                <a:cubicBezTo>
                  <a:pt x="7731" y="7331"/>
                  <a:pt x="7717" y="7331"/>
                  <a:pt x="7707" y="7322"/>
                </a:cubicBezTo>
                <a:lnTo>
                  <a:pt x="7515" y="7146"/>
                </a:lnTo>
                <a:lnTo>
                  <a:pt x="7540" y="7151"/>
                </a:lnTo>
                <a:lnTo>
                  <a:pt x="7362" y="7216"/>
                </a:lnTo>
                <a:lnTo>
                  <a:pt x="7184" y="7264"/>
                </a:lnTo>
                <a:lnTo>
                  <a:pt x="7008" y="7296"/>
                </a:lnTo>
                <a:lnTo>
                  <a:pt x="6830" y="7328"/>
                </a:lnTo>
                <a:lnTo>
                  <a:pt x="6651" y="7344"/>
                </a:lnTo>
                <a:lnTo>
                  <a:pt x="6459" y="7344"/>
                </a:lnTo>
                <a:lnTo>
                  <a:pt x="6468" y="7343"/>
                </a:lnTo>
                <a:lnTo>
                  <a:pt x="6290" y="7408"/>
                </a:lnTo>
                <a:lnTo>
                  <a:pt x="6114" y="7456"/>
                </a:lnTo>
                <a:cubicBezTo>
                  <a:pt x="6112" y="7456"/>
                  <a:pt x="6111" y="7456"/>
                  <a:pt x="6110" y="7456"/>
                </a:cubicBezTo>
                <a:lnTo>
                  <a:pt x="5931" y="7472"/>
                </a:lnTo>
                <a:lnTo>
                  <a:pt x="5755" y="7472"/>
                </a:lnTo>
                <a:lnTo>
                  <a:pt x="5579" y="7472"/>
                </a:lnTo>
                <a:cubicBezTo>
                  <a:pt x="5573" y="7472"/>
                  <a:pt x="5568" y="7470"/>
                  <a:pt x="5563" y="7466"/>
                </a:cubicBezTo>
                <a:lnTo>
                  <a:pt x="5371" y="7290"/>
                </a:lnTo>
                <a:cubicBezTo>
                  <a:pt x="5368" y="7287"/>
                  <a:pt x="5365" y="7283"/>
                  <a:pt x="5364" y="7278"/>
                </a:cubicBezTo>
                <a:lnTo>
                  <a:pt x="5189" y="6529"/>
                </a:lnTo>
                <a:lnTo>
                  <a:pt x="5013" y="6047"/>
                </a:lnTo>
                <a:lnTo>
                  <a:pt x="4836" y="5471"/>
                </a:lnTo>
                <a:lnTo>
                  <a:pt x="4660" y="4879"/>
                </a:lnTo>
                <a:lnTo>
                  <a:pt x="4468" y="4174"/>
                </a:lnTo>
                <a:lnTo>
                  <a:pt x="4292" y="3470"/>
                </a:lnTo>
                <a:lnTo>
                  <a:pt x="4116" y="2734"/>
                </a:lnTo>
                <a:lnTo>
                  <a:pt x="4119" y="2741"/>
                </a:lnTo>
                <a:lnTo>
                  <a:pt x="3943" y="2453"/>
                </a:lnTo>
                <a:cubicBezTo>
                  <a:pt x="3942" y="2452"/>
                  <a:pt x="3942" y="2451"/>
                  <a:pt x="3941" y="2449"/>
                </a:cubicBezTo>
                <a:lnTo>
                  <a:pt x="3765" y="2000"/>
                </a:lnTo>
                <a:lnTo>
                  <a:pt x="3590" y="1506"/>
                </a:lnTo>
                <a:lnTo>
                  <a:pt x="3399" y="1076"/>
                </a:lnTo>
                <a:lnTo>
                  <a:pt x="3223" y="772"/>
                </a:lnTo>
                <a:lnTo>
                  <a:pt x="3047" y="468"/>
                </a:lnTo>
                <a:lnTo>
                  <a:pt x="3050" y="473"/>
                </a:lnTo>
                <a:lnTo>
                  <a:pt x="2874" y="281"/>
                </a:lnTo>
                <a:lnTo>
                  <a:pt x="2877" y="284"/>
                </a:lnTo>
                <a:lnTo>
                  <a:pt x="2703" y="157"/>
                </a:lnTo>
                <a:lnTo>
                  <a:pt x="2511" y="45"/>
                </a:lnTo>
                <a:lnTo>
                  <a:pt x="2523" y="48"/>
                </a:lnTo>
                <a:lnTo>
                  <a:pt x="2347" y="48"/>
                </a:lnTo>
                <a:lnTo>
                  <a:pt x="2174" y="48"/>
                </a:lnTo>
                <a:lnTo>
                  <a:pt x="2000" y="64"/>
                </a:lnTo>
                <a:lnTo>
                  <a:pt x="1824" y="96"/>
                </a:lnTo>
                <a:lnTo>
                  <a:pt x="1829" y="94"/>
                </a:lnTo>
                <a:lnTo>
                  <a:pt x="1651" y="175"/>
                </a:lnTo>
                <a:lnTo>
                  <a:pt x="1458" y="240"/>
                </a:lnTo>
                <a:lnTo>
                  <a:pt x="1284" y="287"/>
                </a:lnTo>
                <a:lnTo>
                  <a:pt x="1108" y="351"/>
                </a:lnTo>
                <a:lnTo>
                  <a:pt x="1115" y="347"/>
                </a:lnTo>
                <a:lnTo>
                  <a:pt x="939" y="491"/>
                </a:lnTo>
                <a:lnTo>
                  <a:pt x="946" y="480"/>
                </a:lnTo>
                <a:lnTo>
                  <a:pt x="770" y="1008"/>
                </a:lnTo>
                <a:cubicBezTo>
                  <a:pt x="770" y="1009"/>
                  <a:pt x="769" y="1011"/>
                  <a:pt x="768" y="1012"/>
                </a:cubicBezTo>
                <a:lnTo>
                  <a:pt x="592" y="1332"/>
                </a:lnTo>
                <a:cubicBezTo>
                  <a:pt x="587" y="1343"/>
                  <a:pt x="574" y="1347"/>
                  <a:pt x="562" y="1343"/>
                </a:cubicBezTo>
                <a:lnTo>
                  <a:pt x="370" y="1262"/>
                </a:lnTo>
                <a:lnTo>
                  <a:pt x="194" y="1182"/>
                </a:lnTo>
                <a:lnTo>
                  <a:pt x="18" y="1102"/>
                </a:lnTo>
                <a:cubicBezTo>
                  <a:pt x="5" y="1097"/>
                  <a:pt x="0" y="1083"/>
                  <a:pt x="6" y="1071"/>
                </a:cubicBezTo>
                <a:cubicBezTo>
                  <a:pt x="11" y="1058"/>
                  <a:pt x="25" y="1053"/>
                  <a:pt x="37" y="1059"/>
                </a:cubicBezTo>
                <a:close/>
              </a:path>
            </a:pathLst>
          </a:custGeom>
          <a:solidFill>
            <a:srgbClr val="00B050"/>
          </a:solidFill>
          <a:ln w="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27914" y="1856124"/>
            <a:ext cx="7091343" cy="2920540"/>
          </a:xfrm>
          <a:custGeom>
            <a:avLst/>
            <a:gdLst/>
            <a:ahLst/>
            <a:cxnLst>
              <a:cxn ang="0">
                <a:pos x="565" y="145"/>
              </a:cxn>
              <a:cxn ang="0">
                <a:pos x="1096" y="17"/>
              </a:cxn>
              <a:cxn ang="0">
                <a:pos x="1650" y="66"/>
              </a:cxn>
              <a:cxn ang="0">
                <a:pos x="2175" y="113"/>
              </a:cxn>
              <a:cxn ang="0">
                <a:pos x="2893" y="225"/>
              </a:cxn>
              <a:cxn ang="0">
                <a:pos x="3259" y="503"/>
              </a:cxn>
              <a:cxn ang="0">
                <a:pos x="3633" y="1104"/>
              </a:cxn>
              <a:cxn ang="0">
                <a:pos x="4338" y="3314"/>
              </a:cxn>
              <a:cxn ang="0">
                <a:pos x="4875" y="4535"/>
              </a:cxn>
              <a:cxn ang="0">
                <a:pos x="5398" y="4979"/>
              </a:cxn>
              <a:cxn ang="0">
                <a:pos x="5759" y="5073"/>
              </a:cxn>
              <a:cxn ang="0">
                <a:pos x="6113" y="5073"/>
              </a:cxn>
              <a:cxn ang="0">
                <a:pos x="6647" y="5057"/>
              </a:cxn>
              <a:cxn ang="0">
                <a:pos x="7005" y="4993"/>
              </a:cxn>
              <a:cxn ang="0">
                <a:pos x="7524" y="4977"/>
              </a:cxn>
              <a:cxn ang="0">
                <a:pos x="7914" y="5366"/>
              </a:cxn>
              <a:cxn ang="0">
                <a:pos x="8250" y="5440"/>
              </a:cxn>
              <a:cxn ang="0">
                <a:pos x="8799" y="5473"/>
              </a:cxn>
              <a:cxn ang="0">
                <a:pos x="9131" y="5078"/>
              </a:cxn>
              <a:cxn ang="0">
                <a:pos x="9496" y="4977"/>
              </a:cxn>
              <a:cxn ang="0">
                <a:pos x="10218" y="4960"/>
              </a:cxn>
              <a:cxn ang="0">
                <a:pos x="10936" y="4913"/>
              </a:cxn>
              <a:cxn ang="0">
                <a:pos x="11295" y="4769"/>
              </a:cxn>
              <a:cxn ang="0">
                <a:pos x="11653" y="4993"/>
              </a:cxn>
              <a:cxn ang="0">
                <a:pos x="12182" y="4785"/>
              </a:cxn>
              <a:cxn ang="0">
                <a:pos x="12517" y="4813"/>
              </a:cxn>
              <a:cxn ang="0">
                <a:pos x="13085" y="4465"/>
              </a:cxn>
              <a:cxn ang="0">
                <a:pos x="13442" y="4642"/>
              </a:cxn>
              <a:cxn ang="0">
                <a:pos x="13991" y="4804"/>
              </a:cxn>
              <a:cxn ang="0">
                <a:pos x="14513" y="5057"/>
              </a:cxn>
              <a:cxn ang="0">
                <a:pos x="15070" y="5402"/>
              </a:cxn>
              <a:cxn ang="0">
                <a:pos x="14868" y="5200"/>
              </a:cxn>
              <a:cxn ang="0">
                <a:pos x="14319" y="5054"/>
              </a:cxn>
              <a:cxn ang="0">
                <a:pos x="13796" y="4800"/>
              </a:cxn>
              <a:cxn ang="0">
                <a:pos x="13249" y="4590"/>
              </a:cxn>
              <a:cxn ang="0">
                <a:pos x="12728" y="4480"/>
              </a:cxn>
              <a:cxn ang="0">
                <a:pos x="12356" y="4800"/>
              </a:cxn>
              <a:cxn ang="0">
                <a:pos x="12019" y="4911"/>
              </a:cxn>
              <a:cxn ang="0">
                <a:pos x="11446" y="5078"/>
              </a:cxn>
              <a:cxn ang="0">
                <a:pos x="11117" y="4944"/>
              </a:cxn>
              <a:cxn ang="0">
                <a:pos x="10394" y="5008"/>
              </a:cxn>
              <a:cxn ang="0">
                <a:pos x="9692" y="5008"/>
              </a:cxn>
              <a:cxn ang="0">
                <a:pos x="9156" y="5118"/>
              </a:cxn>
              <a:cxn ang="0">
                <a:pos x="8814" y="5510"/>
              </a:cxn>
              <a:cxn ang="0">
                <a:pos x="8426" y="5488"/>
              </a:cxn>
              <a:cxn ang="0">
                <a:pos x="7889" y="5406"/>
              </a:cxn>
              <a:cxn ang="0">
                <a:pos x="7512" y="5015"/>
              </a:cxn>
              <a:cxn ang="0">
                <a:pos x="7176" y="5056"/>
              </a:cxn>
              <a:cxn ang="0">
                <a:pos x="6833" y="5056"/>
              </a:cxn>
              <a:cxn ang="0">
                <a:pos x="6276" y="5168"/>
              </a:cxn>
              <a:cxn ang="0">
                <a:pos x="5754" y="5120"/>
              </a:cxn>
              <a:cxn ang="0">
                <a:pos x="5379" y="5023"/>
              </a:cxn>
              <a:cxn ang="0">
                <a:pos x="5018" y="4730"/>
              </a:cxn>
              <a:cxn ang="0">
                <a:pos x="4468" y="3840"/>
              </a:cxn>
              <a:cxn ang="0">
                <a:pos x="3764" y="1569"/>
              </a:cxn>
              <a:cxn ang="0">
                <a:pos x="3222" y="534"/>
              </a:cxn>
              <a:cxn ang="0">
                <a:pos x="2878" y="269"/>
              </a:cxn>
              <a:cxn ang="0">
                <a:pos x="2340" y="208"/>
              </a:cxn>
              <a:cxn ang="0">
                <a:pos x="1642" y="112"/>
              </a:cxn>
              <a:cxn ang="0">
                <a:pos x="1277" y="48"/>
              </a:cxn>
              <a:cxn ang="0">
                <a:pos x="753" y="144"/>
              </a:cxn>
              <a:cxn ang="0">
                <a:pos x="33" y="320"/>
              </a:cxn>
            </a:cxnLst>
            <a:rect l="0" t="0" r="r" b="b"/>
            <a:pathLst>
              <a:path w="15078" h="5522">
                <a:moveTo>
                  <a:pt x="20" y="273"/>
                </a:moveTo>
                <a:lnTo>
                  <a:pt x="196" y="225"/>
                </a:lnTo>
                <a:lnTo>
                  <a:pt x="374" y="193"/>
                </a:lnTo>
                <a:lnTo>
                  <a:pt x="565" y="145"/>
                </a:lnTo>
                <a:lnTo>
                  <a:pt x="740" y="97"/>
                </a:lnTo>
                <a:lnTo>
                  <a:pt x="918" y="65"/>
                </a:lnTo>
                <a:lnTo>
                  <a:pt x="1092" y="17"/>
                </a:lnTo>
                <a:cubicBezTo>
                  <a:pt x="1094" y="17"/>
                  <a:pt x="1095" y="17"/>
                  <a:pt x="1096" y="17"/>
                </a:cubicBezTo>
                <a:lnTo>
                  <a:pt x="1272" y="1"/>
                </a:lnTo>
                <a:lnTo>
                  <a:pt x="1450" y="0"/>
                </a:lnTo>
                <a:cubicBezTo>
                  <a:pt x="1453" y="0"/>
                  <a:pt x="1456" y="1"/>
                  <a:pt x="1458" y="2"/>
                </a:cubicBezTo>
                <a:lnTo>
                  <a:pt x="1650" y="66"/>
                </a:lnTo>
                <a:lnTo>
                  <a:pt x="1642" y="64"/>
                </a:lnTo>
                <a:lnTo>
                  <a:pt x="1818" y="64"/>
                </a:lnTo>
                <a:lnTo>
                  <a:pt x="1997" y="81"/>
                </a:lnTo>
                <a:lnTo>
                  <a:pt x="2175" y="113"/>
                </a:lnTo>
                <a:lnTo>
                  <a:pt x="2353" y="161"/>
                </a:lnTo>
                <a:lnTo>
                  <a:pt x="2527" y="193"/>
                </a:lnTo>
                <a:lnTo>
                  <a:pt x="2716" y="209"/>
                </a:lnTo>
                <a:lnTo>
                  <a:pt x="2893" y="225"/>
                </a:lnTo>
                <a:cubicBezTo>
                  <a:pt x="2896" y="225"/>
                  <a:pt x="2900" y="226"/>
                  <a:pt x="2903" y="228"/>
                </a:cubicBezTo>
                <a:lnTo>
                  <a:pt x="3079" y="340"/>
                </a:lnTo>
                <a:cubicBezTo>
                  <a:pt x="3081" y="341"/>
                  <a:pt x="3082" y="342"/>
                  <a:pt x="3083" y="343"/>
                </a:cubicBezTo>
                <a:lnTo>
                  <a:pt x="3259" y="503"/>
                </a:lnTo>
                <a:cubicBezTo>
                  <a:pt x="3260" y="504"/>
                  <a:pt x="3261" y="506"/>
                  <a:pt x="3263" y="507"/>
                </a:cubicBezTo>
                <a:lnTo>
                  <a:pt x="3439" y="779"/>
                </a:lnTo>
                <a:lnTo>
                  <a:pt x="3631" y="1100"/>
                </a:lnTo>
                <a:cubicBezTo>
                  <a:pt x="3632" y="1101"/>
                  <a:pt x="3632" y="1102"/>
                  <a:pt x="3633" y="1104"/>
                </a:cubicBezTo>
                <a:lnTo>
                  <a:pt x="3809" y="1552"/>
                </a:lnTo>
                <a:lnTo>
                  <a:pt x="3985" y="2081"/>
                </a:lnTo>
                <a:lnTo>
                  <a:pt x="4161" y="2674"/>
                </a:lnTo>
                <a:lnTo>
                  <a:pt x="4338" y="3314"/>
                </a:lnTo>
                <a:lnTo>
                  <a:pt x="4513" y="3825"/>
                </a:lnTo>
                <a:lnTo>
                  <a:pt x="4704" y="4206"/>
                </a:lnTo>
                <a:lnTo>
                  <a:pt x="4880" y="4541"/>
                </a:lnTo>
                <a:lnTo>
                  <a:pt x="4875" y="4535"/>
                </a:lnTo>
                <a:lnTo>
                  <a:pt x="5051" y="4695"/>
                </a:lnTo>
                <a:lnTo>
                  <a:pt x="5228" y="4888"/>
                </a:lnTo>
                <a:lnTo>
                  <a:pt x="5222" y="4883"/>
                </a:lnTo>
                <a:lnTo>
                  <a:pt x="5398" y="4979"/>
                </a:lnTo>
                <a:lnTo>
                  <a:pt x="5394" y="4978"/>
                </a:lnTo>
                <a:lnTo>
                  <a:pt x="5586" y="5042"/>
                </a:lnTo>
                <a:lnTo>
                  <a:pt x="5583" y="5041"/>
                </a:lnTo>
                <a:lnTo>
                  <a:pt x="5759" y="5073"/>
                </a:lnTo>
                <a:lnTo>
                  <a:pt x="5754" y="5072"/>
                </a:lnTo>
                <a:lnTo>
                  <a:pt x="5930" y="5072"/>
                </a:lnTo>
                <a:lnTo>
                  <a:pt x="6106" y="5072"/>
                </a:lnTo>
                <a:cubicBezTo>
                  <a:pt x="6109" y="5072"/>
                  <a:pt x="6111" y="5073"/>
                  <a:pt x="6113" y="5073"/>
                </a:cubicBezTo>
                <a:lnTo>
                  <a:pt x="6289" y="5121"/>
                </a:lnTo>
                <a:lnTo>
                  <a:pt x="6278" y="5121"/>
                </a:lnTo>
                <a:lnTo>
                  <a:pt x="6454" y="5089"/>
                </a:lnTo>
                <a:lnTo>
                  <a:pt x="6647" y="5057"/>
                </a:lnTo>
                <a:lnTo>
                  <a:pt x="6820" y="5009"/>
                </a:lnTo>
                <a:cubicBezTo>
                  <a:pt x="6822" y="5009"/>
                  <a:pt x="6823" y="5009"/>
                  <a:pt x="6824" y="5009"/>
                </a:cubicBezTo>
                <a:lnTo>
                  <a:pt x="7000" y="4993"/>
                </a:lnTo>
                <a:cubicBezTo>
                  <a:pt x="7002" y="4992"/>
                  <a:pt x="7003" y="4992"/>
                  <a:pt x="7005" y="4993"/>
                </a:cubicBezTo>
                <a:lnTo>
                  <a:pt x="7181" y="5009"/>
                </a:lnTo>
                <a:lnTo>
                  <a:pt x="7357" y="5025"/>
                </a:lnTo>
                <a:lnTo>
                  <a:pt x="7348" y="5025"/>
                </a:lnTo>
                <a:lnTo>
                  <a:pt x="7524" y="4977"/>
                </a:lnTo>
                <a:cubicBezTo>
                  <a:pt x="7533" y="4975"/>
                  <a:pt x="7543" y="4978"/>
                  <a:pt x="7549" y="4985"/>
                </a:cubicBezTo>
                <a:lnTo>
                  <a:pt x="7741" y="5225"/>
                </a:lnTo>
                <a:lnTo>
                  <a:pt x="7738" y="5222"/>
                </a:lnTo>
                <a:lnTo>
                  <a:pt x="7914" y="5366"/>
                </a:lnTo>
                <a:lnTo>
                  <a:pt x="7908" y="5363"/>
                </a:lnTo>
                <a:lnTo>
                  <a:pt x="8084" y="5443"/>
                </a:lnTo>
                <a:lnTo>
                  <a:pt x="8074" y="5440"/>
                </a:lnTo>
                <a:lnTo>
                  <a:pt x="8250" y="5440"/>
                </a:lnTo>
                <a:lnTo>
                  <a:pt x="8426" y="5440"/>
                </a:lnTo>
                <a:lnTo>
                  <a:pt x="8618" y="5440"/>
                </a:lnTo>
                <a:cubicBezTo>
                  <a:pt x="8620" y="5440"/>
                  <a:pt x="8621" y="5441"/>
                  <a:pt x="8623" y="5441"/>
                </a:cubicBezTo>
                <a:lnTo>
                  <a:pt x="8799" y="5473"/>
                </a:lnTo>
                <a:lnTo>
                  <a:pt x="8775" y="5483"/>
                </a:lnTo>
                <a:lnTo>
                  <a:pt x="8951" y="5227"/>
                </a:lnTo>
                <a:cubicBezTo>
                  <a:pt x="8952" y="5225"/>
                  <a:pt x="8954" y="5223"/>
                  <a:pt x="8955" y="5222"/>
                </a:cubicBezTo>
                <a:lnTo>
                  <a:pt x="9131" y="5078"/>
                </a:lnTo>
                <a:cubicBezTo>
                  <a:pt x="9133" y="5077"/>
                  <a:pt x="9135" y="5075"/>
                  <a:pt x="9137" y="5075"/>
                </a:cubicBezTo>
                <a:lnTo>
                  <a:pt x="9313" y="4995"/>
                </a:lnTo>
                <a:cubicBezTo>
                  <a:pt x="9315" y="4994"/>
                  <a:pt x="9318" y="4993"/>
                  <a:pt x="9320" y="4993"/>
                </a:cubicBezTo>
                <a:lnTo>
                  <a:pt x="9496" y="4977"/>
                </a:lnTo>
                <a:lnTo>
                  <a:pt x="9688" y="4961"/>
                </a:lnTo>
                <a:lnTo>
                  <a:pt x="9866" y="4960"/>
                </a:lnTo>
                <a:lnTo>
                  <a:pt x="10042" y="4960"/>
                </a:lnTo>
                <a:lnTo>
                  <a:pt x="10218" y="4960"/>
                </a:lnTo>
                <a:lnTo>
                  <a:pt x="10394" y="4960"/>
                </a:lnTo>
                <a:lnTo>
                  <a:pt x="10584" y="4945"/>
                </a:lnTo>
                <a:lnTo>
                  <a:pt x="10760" y="4929"/>
                </a:lnTo>
                <a:lnTo>
                  <a:pt x="10936" y="4913"/>
                </a:lnTo>
                <a:lnTo>
                  <a:pt x="11112" y="4897"/>
                </a:lnTo>
                <a:lnTo>
                  <a:pt x="11100" y="4901"/>
                </a:lnTo>
                <a:lnTo>
                  <a:pt x="11276" y="4773"/>
                </a:lnTo>
                <a:cubicBezTo>
                  <a:pt x="11282" y="4769"/>
                  <a:pt x="11288" y="4768"/>
                  <a:pt x="11295" y="4769"/>
                </a:cubicBezTo>
                <a:cubicBezTo>
                  <a:pt x="11301" y="4770"/>
                  <a:pt x="11307" y="4774"/>
                  <a:pt x="11311" y="4779"/>
                </a:cubicBezTo>
                <a:lnTo>
                  <a:pt x="11487" y="5051"/>
                </a:lnTo>
                <a:lnTo>
                  <a:pt x="11461" y="5041"/>
                </a:lnTo>
                <a:lnTo>
                  <a:pt x="11653" y="4993"/>
                </a:lnTo>
                <a:lnTo>
                  <a:pt x="11826" y="4930"/>
                </a:lnTo>
                <a:lnTo>
                  <a:pt x="12002" y="4866"/>
                </a:lnTo>
                <a:lnTo>
                  <a:pt x="12177" y="4787"/>
                </a:lnTo>
                <a:cubicBezTo>
                  <a:pt x="12178" y="4786"/>
                  <a:pt x="12180" y="4785"/>
                  <a:pt x="12182" y="4785"/>
                </a:cubicBezTo>
                <a:lnTo>
                  <a:pt x="12358" y="4753"/>
                </a:lnTo>
                <a:cubicBezTo>
                  <a:pt x="12362" y="4752"/>
                  <a:pt x="12365" y="4752"/>
                  <a:pt x="12369" y="4753"/>
                </a:cubicBezTo>
                <a:lnTo>
                  <a:pt x="12545" y="4801"/>
                </a:lnTo>
                <a:lnTo>
                  <a:pt x="12517" y="4813"/>
                </a:lnTo>
                <a:lnTo>
                  <a:pt x="12709" y="4445"/>
                </a:lnTo>
                <a:cubicBezTo>
                  <a:pt x="12714" y="4437"/>
                  <a:pt x="12723" y="4432"/>
                  <a:pt x="12733" y="4433"/>
                </a:cubicBezTo>
                <a:lnTo>
                  <a:pt x="12909" y="4449"/>
                </a:lnTo>
                <a:lnTo>
                  <a:pt x="13085" y="4465"/>
                </a:lnTo>
                <a:cubicBezTo>
                  <a:pt x="13087" y="4465"/>
                  <a:pt x="13090" y="4466"/>
                  <a:pt x="13092" y="4467"/>
                </a:cubicBezTo>
                <a:lnTo>
                  <a:pt x="13268" y="4547"/>
                </a:lnTo>
                <a:lnTo>
                  <a:pt x="13446" y="4643"/>
                </a:lnTo>
                <a:lnTo>
                  <a:pt x="13442" y="4642"/>
                </a:lnTo>
                <a:lnTo>
                  <a:pt x="13634" y="4706"/>
                </a:lnTo>
                <a:lnTo>
                  <a:pt x="13809" y="4753"/>
                </a:lnTo>
                <a:lnTo>
                  <a:pt x="13985" y="4801"/>
                </a:lnTo>
                <a:cubicBezTo>
                  <a:pt x="13987" y="4802"/>
                  <a:pt x="13989" y="4803"/>
                  <a:pt x="13991" y="4804"/>
                </a:cubicBezTo>
                <a:lnTo>
                  <a:pt x="14167" y="4916"/>
                </a:lnTo>
                <a:lnTo>
                  <a:pt x="14342" y="5011"/>
                </a:lnTo>
                <a:lnTo>
                  <a:pt x="14337" y="5009"/>
                </a:lnTo>
                <a:lnTo>
                  <a:pt x="14513" y="5057"/>
                </a:lnTo>
                <a:lnTo>
                  <a:pt x="14704" y="5105"/>
                </a:lnTo>
                <a:lnTo>
                  <a:pt x="14881" y="5153"/>
                </a:lnTo>
                <a:cubicBezTo>
                  <a:pt x="14886" y="5155"/>
                  <a:pt x="14891" y="5158"/>
                  <a:pt x="14894" y="5162"/>
                </a:cubicBezTo>
                <a:lnTo>
                  <a:pt x="15070" y="5402"/>
                </a:lnTo>
                <a:cubicBezTo>
                  <a:pt x="15078" y="5413"/>
                  <a:pt x="15075" y="5428"/>
                  <a:pt x="15065" y="5436"/>
                </a:cubicBezTo>
                <a:cubicBezTo>
                  <a:pt x="15054" y="5444"/>
                  <a:pt x="15039" y="5441"/>
                  <a:pt x="15031" y="5431"/>
                </a:cubicBezTo>
                <a:lnTo>
                  <a:pt x="14855" y="5191"/>
                </a:lnTo>
                <a:lnTo>
                  <a:pt x="14868" y="5200"/>
                </a:lnTo>
                <a:lnTo>
                  <a:pt x="14693" y="5152"/>
                </a:lnTo>
                <a:lnTo>
                  <a:pt x="14500" y="5104"/>
                </a:lnTo>
                <a:lnTo>
                  <a:pt x="14324" y="5056"/>
                </a:lnTo>
                <a:cubicBezTo>
                  <a:pt x="14322" y="5055"/>
                  <a:pt x="14321" y="5054"/>
                  <a:pt x="14319" y="5054"/>
                </a:cubicBezTo>
                <a:lnTo>
                  <a:pt x="14142" y="4957"/>
                </a:lnTo>
                <a:lnTo>
                  <a:pt x="13966" y="4845"/>
                </a:lnTo>
                <a:lnTo>
                  <a:pt x="13972" y="4848"/>
                </a:lnTo>
                <a:lnTo>
                  <a:pt x="13796" y="4800"/>
                </a:lnTo>
                <a:lnTo>
                  <a:pt x="13619" y="4751"/>
                </a:lnTo>
                <a:lnTo>
                  <a:pt x="13427" y="4687"/>
                </a:lnTo>
                <a:cubicBezTo>
                  <a:pt x="13426" y="4687"/>
                  <a:pt x="13424" y="4686"/>
                  <a:pt x="13423" y="4686"/>
                </a:cubicBezTo>
                <a:lnTo>
                  <a:pt x="13249" y="4590"/>
                </a:lnTo>
                <a:lnTo>
                  <a:pt x="13073" y="4510"/>
                </a:lnTo>
                <a:lnTo>
                  <a:pt x="13080" y="4512"/>
                </a:lnTo>
                <a:lnTo>
                  <a:pt x="12904" y="4496"/>
                </a:lnTo>
                <a:lnTo>
                  <a:pt x="12728" y="4480"/>
                </a:lnTo>
                <a:lnTo>
                  <a:pt x="12752" y="4468"/>
                </a:lnTo>
                <a:lnTo>
                  <a:pt x="12560" y="4836"/>
                </a:lnTo>
                <a:cubicBezTo>
                  <a:pt x="12555" y="4846"/>
                  <a:pt x="12543" y="4851"/>
                  <a:pt x="12532" y="4848"/>
                </a:cubicBezTo>
                <a:lnTo>
                  <a:pt x="12356" y="4800"/>
                </a:lnTo>
                <a:lnTo>
                  <a:pt x="12367" y="4800"/>
                </a:lnTo>
                <a:lnTo>
                  <a:pt x="12191" y="4832"/>
                </a:lnTo>
                <a:lnTo>
                  <a:pt x="12196" y="4830"/>
                </a:lnTo>
                <a:lnTo>
                  <a:pt x="12019" y="4911"/>
                </a:lnTo>
                <a:lnTo>
                  <a:pt x="11843" y="4975"/>
                </a:lnTo>
                <a:lnTo>
                  <a:pt x="11664" y="5040"/>
                </a:lnTo>
                <a:lnTo>
                  <a:pt x="11472" y="5088"/>
                </a:lnTo>
                <a:cubicBezTo>
                  <a:pt x="11462" y="5090"/>
                  <a:pt x="11452" y="5086"/>
                  <a:pt x="11446" y="5078"/>
                </a:cubicBezTo>
                <a:lnTo>
                  <a:pt x="11270" y="4806"/>
                </a:lnTo>
                <a:lnTo>
                  <a:pt x="11305" y="4812"/>
                </a:lnTo>
                <a:lnTo>
                  <a:pt x="11129" y="4940"/>
                </a:lnTo>
                <a:cubicBezTo>
                  <a:pt x="11125" y="4942"/>
                  <a:pt x="11121" y="4944"/>
                  <a:pt x="11117" y="4944"/>
                </a:cubicBezTo>
                <a:lnTo>
                  <a:pt x="10941" y="4960"/>
                </a:lnTo>
                <a:lnTo>
                  <a:pt x="10765" y="4976"/>
                </a:lnTo>
                <a:lnTo>
                  <a:pt x="10588" y="4992"/>
                </a:lnTo>
                <a:lnTo>
                  <a:pt x="10394" y="5008"/>
                </a:lnTo>
                <a:lnTo>
                  <a:pt x="10218" y="5008"/>
                </a:lnTo>
                <a:lnTo>
                  <a:pt x="10042" y="5008"/>
                </a:lnTo>
                <a:lnTo>
                  <a:pt x="9866" y="5008"/>
                </a:lnTo>
                <a:lnTo>
                  <a:pt x="9692" y="5008"/>
                </a:lnTo>
                <a:lnTo>
                  <a:pt x="9501" y="5024"/>
                </a:lnTo>
                <a:lnTo>
                  <a:pt x="9325" y="5040"/>
                </a:lnTo>
                <a:lnTo>
                  <a:pt x="9332" y="5038"/>
                </a:lnTo>
                <a:lnTo>
                  <a:pt x="9156" y="5118"/>
                </a:lnTo>
                <a:lnTo>
                  <a:pt x="9162" y="5115"/>
                </a:lnTo>
                <a:lnTo>
                  <a:pt x="8986" y="5259"/>
                </a:lnTo>
                <a:lnTo>
                  <a:pt x="8990" y="5254"/>
                </a:lnTo>
                <a:lnTo>
                  <a:pt x="8814" y="5510"/>
                </a:lnTo>
                <a:cubicBezTo>
                  <a:pt x="8809" y="5518"/>
                  <a:pt x="8799" y="5522"/>
                  <a:pt x="8790" y="5520"/>
                </a:cubicBezTo>
                <a:lnTo>
                  <a:pt x="8614" y="5488"/>
                </a:lnTo>
                <a:lnTo>
                  <a:pt x="8618" y="5488"/>
                </a:lnTo>
                <a:lnTo>
                  <a:pt x="8426" y="5488"/>
                </a:lnTo>
                <a:lnTo>
                  <a:pt x="8250" y="5488"/>
                </a:lnTo>
                <a:lnTo>
                  <a:pt x="8074" y="5488"/>
                </a:lnTo>
                <a:cubicBezTo>
                  <a:pt x="8071" y="5488"/>
                  <a:pt x="8068" y="5488"/>
                  <a:pt x="8065" y="5486"/>
                </a:cubicBezTo>
                <a:lnTo>
                  <a:pt x="7889" y="5406"/>
                </a:lnTo>
                <a:cubicBezTo>
                  <a:pt x="7887" y="5405"/>
                  <a:pt x="7885" y="5404"/>
                  <a:pt x="7883" y="5403"/>
                </a:cubicBezTo>
                <a:lnTo>
                  <a:pt x="7707" y="5259"/>
                </a:lnTo>
                <a:cubicBezTo>
                  <a:pt x="7706" y="5258"/>
                  <a:pt x="7705" y="5257"/>
                  <a:pt x="7704" y="5255"/>
                </a:cubicBezTo>
                <a:lnTo>
                  <a:pt x="7512" y="5015"/>
                </a:lnTo>
                <a:lnTo>
                  <a:pt x="7537" y="5024"/>
                </a:lnTo>
                <a:lnTo>
                  <a:pt x="7361" y="5072"/>
                </a:lnTo>
                <a:cubicBezTo>
                  <a:pt x="7358" y="5072"/>
                  <a:pt x="7355" y="5073"/>
                  <a:pt x="7352" y="5072"/>
                </a:cubicBezTo>
                <a:lnTo>
                  <a:pt x="7176" y="5056"/>
                </a:lnTo>
                <a:lnTo>
                  <a:pt x="7000" y="5040"/>
                </a:lnTo>
                <a:lnTo>
                  <a:pt x="7005" y="5040"/>
                </a:lnTo>
                <a:lnTo>
                  <a:pt x="6829" y="5056"/>
                </a:lnTo>
                <a:lnTo>
                  <a:pt x="6833" y="5056"/>
                </a:lnTo>
                <a:lnTo>
                  <a:pt x="6654" y="5104"/>
                </a:lnTo>
                <a:lnTo>
                  <a:pt x="6463" y="5136"/>
                </a:lnTo>
                <a:lnTo>
                  <a:pt x="6287" y="5168"/>
                </a:lnTo>
                <a:cubicBezTo>
                  <a:pt x="6283" y="5169"/>
                  <a:pt x="6280" y="5169"/>
                  <a:pt x="6276" y="5168"/>
                </a:cubicBezTo>
                <a:lnTo>
                  <a:pt x="6100" y="5120"/>
                </a:lnTo>
                <a:lnTo>
                  <a:pt x="6106" y="5120"/>
                </a:lnTo>
                <a:lnTo>
                  <a:pt x="5930" y="5120"/>
                </a:lnTo>
                <a:lnTo>
                  <a:pt x="5754" y="5120"/>
                </a:lnTo>
                <a:cubicBezTo>
                  <a:pt x="5753" y="5120"/>
                  <a:pt x="5752" y="5120"/>
                  <a:pt x="5750" y="5120"/>
                </a:cubicBezTo>
                <a:lnTo>
                  <a:pt x="5574" y="5088"/>
                </a:lnTo>
                <a:cubicBezTo>
                  <a:pt x="5573" y="5088"/>
                  <a:pt x="5572" y="5088"/>
                  <a:pt x="5571" y="5087"/>
                </a:cubicBezTo>
                <a:lnTo>
                  <a:pt x="5379" y="5023"/>
                </a:lnTo>
                <a:cubicBezTo>
                  <a:pt x="5378" y="5023"/>
                  <a:pt x="5376" y="5022"/>
                  <a:pt x="5375" y="5022"/>
                </a:cubicBezTo>
                <a:lnTo>
                  <a:pt x="5199" y="4926"/>
                </a:lnTo>
                <a:cubicBezTo>
                  <a:pt x="5197" y="4924"/>
                  <a:pt x="5195" y="4923"/>
                  <a:pt x="5193" y="4921"/>
                </a:cubicBezTo>
                <a:lnTo>
                  <a:pt x="5018" y="4730"/>
                </a:lnTo>
                <a:lnTo>
                  <a:pt x="4842" y="4570"/>
                </a:lnTo>
                <a:cubicBezTo>
                  <a:pt x="4840" y="4568"/>
                  <a:pt x="4839" y="4566"/>
                  <a:pt x="4837" y="4564"/>
                </a:cubicBezTo>
                <a:lnTo>
                  <a:pt x="4661" y="4227"/>
                </a:lnTo>
                <a:lnTo>
                  <a:pt x="4468" y="3840"/>
                </a:lnTo>
                <a:lnTo>
                  <a:pt x="4291" y="3327"/>
                </a:lnTo>
                <a:lnTo>
                  <a:pt x="4115" y="2687"/>
                </a:lnTo>
                <a:lnTo>
                  <a:pt x="3940" y="2096"/>
                </a:lnTo>
                <a:lnTo>
                  <a:pt x="3764" y="1569"/>
                </a:lnTo>
                <a:lnTo>
                  <a:pt x="3588" y="1121"/>
                </a:lnTo>
                <a:lnTo>
                  <a:pt x="3590" y="1125"/>
                </a:lnTo>
                <a:lnTo>
                  <a:pt x="3398" y="806"/>
                </a:lnTo>
                <a:lnTo>
                  <a:pt x="3222" y="534"/>
                </a:lnTo>
                <a:lnTo>
                  <a:pt x="3226" y="538"/>
                </a:lnTo>
                <a:lnTo>
                  <a:pt x="3050" y="378"/>
                </a:lnTo>
                <a:lnTo>
                  <a:pt x="3054" y="381"/>
                </a:lnTo>
                <a:lnTo>
                  <a:pt x="2878" y="269"/>
                </a:lnTo>
                <a:lnTo>
                  <a:pt x="2888" y="272"/>
                </a:lnTo>
                <a:lnTo>
                  <a:pt x="2712" y="256"/>
                </a:lnTo>
                <a:lnTo>
                  <a:pt x="2518" y="240"/>
                </a:lnTo>
                <a:lnTo>
                  <a:pt x="2340" y="208"/>
                </a:lnTo>
                <a:lnTo>
                  <a:pt x="2166" y="160"/>
                </a:lnTo>
                <a:lnTo>
                  <a:pt x="1992" y="128"/>
                </a:lnTo>
                <a:lnTo>
                  <a:pt x="1818" y="112"/>
                </a:lnTo>
                <a:lnTo>
                  <a:pt x="1642" y="112"/>
                </a:lnTo>
                <a:cubicBezTo>
                  <a:pt x="1640" y="112"/>
                  <a:pt x="1637" y="112"/>
                  <a:pt x="1635" y="111"/>
                </a:cubicBezTo>
                <a:lnTo>
                  <a:pt x="1443" y="47"/>
                </a:lnTo>
                <a:lnTo>
                  <a:pt x="1450" y="48"/>
                </a:lnTo>
                <a:lnTo>
                  <a:pt x="1277" y="48"/>
                </a:lnTo>
                <a:lnTo>
                  <a:pt x="1101" y="64"/>
                </a:lnTo>
                <a:lnTo>
                  <a:pt x="1105" y="64"/>
                </a:lnTo>
                <a:lnTo>
                  <a:pt x="927" y="112"/>
                </a:lnTo>
                <a:lnTo>
                  <a:pt x="753" y="144"/>
                </a:lnTo>
                <a:lnTo>
                  <a:pt x="576" y="192"/>
                </a:lnTo>
                <a:lnTo>
                  <a:pt x="383" y="240"/>
                </a:lnTo>
                <a:lnTo>
                  <a:pt x="209" y="272"/>
                </a:lnTo>
                <a:lnTo>
                  <a:pt x="33" y="320"/>
                </a:lnTo>
                <a:cubicBezTo>
                  <a:pt x="20" y="323"/>
                  <a:pt x="7" y="316"/>
                  <a:pt x="3" y="303"/>
                </a:cubicBezTo>
                <a:cubicBezTo>
                  <a:pt x="0" y="290"/>
                  <a:pt x="7" y="277"/>
                  <a:pt x="20" y="273"/>
                </a:cubicBezTo>
                <a:close/>
              </a:path>
            </a:pathLst>
          </a:custGeom>
          <a:solidFill>
            <a:srgbClr val="C00000"/>
          </a:solidFill>
          <a:ln w="5" cap="flat">
            <a:solidFill>
              <a:srgbClr val="FFC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27914" y="1711264"/>
            <a:ext cx="7091343" cy="3733618"/>
          </a:xfrm>
          <a:custGeom>
            <a:avLst/>
            <a:gdLst/>
            <a:ahLst/>
            <a:cxnLst>
              <a:cxn ang="0">
                <a:pos x="366" y="420"/>
              </a:cxn>
              <a:cxn ang="0">
                <a:pos x="916" y="97"/>
              </a:cxn>
              <a:cxn ang="0">
                <a:pos x="1450" y="0"/>
              </a:cxn>
              <a:cxn ang="0">
                <a:pos x="1821" y="65"/>
              </a:cxn>
              <a:cxn ang="0">
                <a:pos x="2353" y="241"/>
              </a:cxn>
              <a:cxn ang="0">
                <a:pos x="2903" y="436"/>
              </a:cxn>
              <a:cxn ang="0">
                <a:pos x="3436" y="856"/>
              </a:cxn>
              <a:cxn ang="0">
                <a:pos x="3986" y="2002"/>
              </a:cxn>
              <a:cxn ang="0">
                <a:pos x="4705" y="5185"/>
              </a:cxn>
              <a:cxn ang="0">
                <a:pos x="5231" y="6844"/>
              </a:cxn>
              <a:cxn ang="0">
                <a:pos x="5567" y="6915"/>
              </a:cxn>
              <a:cxn ang="0">
                <a:pos x="5922" y="6946"/>
              </a:cxn>
              <a:cxn ang="0">
                <a:pos x="6456" y="6769"/>
              </a:cxn>
              <a:cxn ang="0">
                <a:pos x="7174" y="6689"/>
              </a:cxn>
              <a:cxn ang="0">
                <a:pos x="7738" y="6934"/>
              </a:cxn>
              <a:cxn ang="0">
                <a:pos x="8077" y="6993"/>
              </a:cxn>
              <a:cxn ang="0">
                <a:pos x="8429" y="6993"/>
              </a:cxn>
              <a:cxn ang="0">
                <a:pos x="8776" y="6889"/>
              </a:cxn>
              <a:cxn ang="0">
                <a:pos x="9144" y="6625"/>
              </a:cxn>
              <a:cxn ang="0">
                <a:pos x="9693" y="6577"/>
              </a:cxn>
              <a:cxn ang="0">
                <a:pos x="10045" y="6577"/>
              </a:cxn>
              <a:cxn ang="0">
                <a:pos x="10392" y="6545"/>
              </a:cxn>
              <a:cxn ang="0">
                <a:pos x="10932" y="6417"/>
              </a:cxn>
              <a:cxn ang="0">
                <a:pos x="11297" y="6241"/>
              </a:cxn>
              <a:cxn ang="0">
                <a:pos x="11830" y="6209"/>
              </a:cxn>
              <a:cxn ang="0">
                <a:pos x="12180" y="6065"/>
              </a:cxn>
              <a:cxn ang="0">
                <a:pos x="12713" y="5767"/>
              </a:cxn>
              <a:cxn ang="0">
                <a:pos x="13074" y="5570"/>
              </a:cxn>
              <a:cxn ang="0">
                <a:pos x="13798" y="5393"/>
              </a:cxn>
              <a:cxn ang="0">
                <a:pos x="14330" y="5312"/>
              </a:cxn>
              <a:cxn ang="0">
                <a:pos x="14868" y="5185"/>
              </a:cxn>
              <a:cxn ang="0">
                <a:pos x="14881" y="5232"/>
              </a:cxn>
              <a:cxn ang="0">
                <a:pos x="14330" y="5360"/>
              </a:cxn>
              <a:cxn ang="0">
                <a:pos x="13807" y="5440"/>
              </a:cxn>
              <a:cxn ang="0">
                <a:pos x="13091" y="5615"/>
              </a:cxn>
              <a:cxn ang="0">
                <a:pos x="12747" y="5801"/>
              </a:cxn>
              <a:cxn ang="0">
                <a:pos x="12193" y="6112"/>
              </a:cxn>
              <a:cxn ang="0">
                <a:pos x="11839" y="6256"/>
              </a:cxn>
              <a:cxn ang="0">
                <a:pos x="11284" y="6288"/>
              </a:cxn>
              <a:cxn ang="0">
                <a:pos x="10945" y="6464"/>
              </a:cxn>
              <a:cxn ang="0">
                <a:pos x="10396" y="6592"/>
              </a:cxn>
              <a:cxn ang="0">
                <a:pos x="10040" y="6624"/>
              </a:cxn>
              <a:cxn ang="0">
                <a:pos x="9688" y="6624"/>
              </a:cxn>
              <a:cxn ang="0">
                <a:pos x="9149" y="6672"/>
              </a:cxn>
              <a:cxn ang="0">
                <a:pos x="8813" y="6920"/>
              </a:cxn>
              <a:cxn ang="0">
                <a:pos x="8424" y="7040"/>
              </a:cxn>
              <a:cxn ang="0">
                <a:pos x="8072" y="7040"/>
              </a:cxn>
              <a:cxn ang="0">
                <a:pos x="7707" y="6971"/>
              </a:cxn>
              <a:cxn ang="0">
                <a:pos x="7183" y="6736"/>
              </a:cxn>
              <a:cxn ang="0">
                <a:pos x="6460" y="6816"/>
              </a:cxn>
              <a:cxn ang="0">
                <a:pos x="5939" y="6991"/>
              </a:cxn>
              <a:cxn ang="0">
                <a:pos x="5590" y="6958"/>
              </a:cxn>
              <a:cxn ang="0">
                <a:pos x="5190" y="6869"/>
              </a:cxn>
              <a:cxn ang="0">
                <a:pos x="4660" y="5200"/>
              </a:cxn>
              <a:cxn ang="0">
                <a:pos x="3939" y="2015"/>
              </a:cxn>
              <a:cxn ang="0">
                <a:pos x="3401" y="889"/>
              </a:cxn>
              <a:cxn ang="0">
                <a:pos x="2878" y="477"/>
              </a:cxn>
              <a:cxn ang="0">
                <a:pos x="2340" y="288"/>
              </a:cxn>
              <a:cxn ang="0">
                <a:pos x="1816" y="112"/>
              </a:cxn>
              <a:cxn ang="0">
                <a:pos x="1450" y="48"/>
              </a:cxn>
              <a:cxn ang="0">
                <a:pos x="929" y="144"/>
              </a:cxn>
              <a:cxn ang="0">
                <a:pos x="391" y="461"/>
              </a:cxn>
              <a:cxn ang="0">
                <a:pos x="3" y="607"/>
              </a:cxn>
            </a:cxnLst>
            <a:rect l="0" t="0" r="r" b="b"/>
            <a:pathLst>
              <a:path w="15078" h="7057">
                <a:moveTo>
                  <a:pt x="20" y="577"/>
                </a:moveTo>
                <a:lnTo>
                  <a:pt x="196" y="529"/>
                </a:lnTo>
                <a:lnTo>
                  <a:pt x="190" y="532"/>
                </a:lnTo>
                <a:lnTo>
                  <a:pt x="366" y="420"/>
                </a:lnTo>
                <a:lnTo>
                  <a:pt x="557" y="292"/>
                </a:lnTo>
                <a:lnTo>
                  <a:pt x="735" y="195"/>
                </a:lnTo>
                <a:lnTo>
                  <a:pt x="911" y="99"/>
                </a:lnTo>
                <a:cubicBezTo>
                  <a:pt x="913" y="99"/>
                  <a:pt x="914" y="98"/>
                  <a:pt x="916" y="97"/>
                </a:cubicBezTo>
                <a:lnTo>
                  <a:pt x="1092" y="49"/>
                </a:lnTo>
                <a:lnTo>
                  <a:pt x="1268" y="1"/>
                </a:lnTo>
                <a:cubicBezTo>
                  <a:pt x="1270" y="1"/>
                  <a:pt x="1272" y="0"/>
                  <a:pt x="1274" y="0"/>
                </a:cubicBezTo>
                <a:lnTo>
                  <a:pt x="1450" y="0"/>
                </a:lnTo>
                <a:cubicBezTo>
                  <a:pt x="1452" y="0"/>
                  <a:pt x="1454" y="1"/>
                  <a:pt x="1456" y="1"/>
                </a:cubicBezTo>
                <a:lnTo>
                  <a:pt x="1648" y="49"/>
                </a:lnTo>
                <a:lnTo>
                  <a:pt x="1645" y="49"/>
                </a:lnTo>
                <a:lnTo>
                  <a:pt x="1821" y="65"/>
                </a:lnTo>
                <a:cubicBezTo>
                  <a:pt x="1823" y="65"/>
                  <a:pt x="1825" y="65"/>
                  <a:pt x="1827" y="66"/>
                </a:cubicBezTo>
                <a:lnTo>
                  <a:pt x="2003" y="130"/>
                </a:lnTo>
                <a:lnTo>
                  <a:pt x="2179" y="194"/>
                </a:lnTo>
                <a:lnTo>
                  <a:pt x="2353" y="241"/>
                </a:lnTo>
                <a:lnTo>
                  <a:pt x="2531" y="306"/>
                </a:lnTo>
                <a:lnTo>
                  <a:pt x="2724" y="386"/>
                </a:lnTo>
                <a:lnTo>
                  <a:pt x="2897" y="433"/>
                </a:lnTo>
                <a:cubicBezTo>
                  <a:pt x="2899" y="434"/>
                  <a:pt x="2901" y="435"/>
                  <a:pt x="2903" y="436"/>
                </a:cubicBezTo>
                <a:lnTo>
                  <a:pt x="3079" y="548"/>
                </a:lnTo>
                <a:lnTo>
                  <a:pt x="3255" y="660"/>
                </a:lnTo>
                <a:cubicBezTo>
                  <a:pt x="3257" y="661"/>
                  <a:pt x="3259" y="663"/>
                  <a:pt x="3260" y="664"/>
                </a:cubicBezTo>
                <a:lnTo>
                  <a:pt x="3436" y="856"/>
                </a:lnTo>
                <a:lnTo>
                  <a:pt x="3629" y="1097"/>
                </a:lnTo>
                <a:lnTo>
                  <a:pt x="3806" y="1338"/>
                </a:lnTo>
                <a:cubicBezTo>
                  <a:pt x="3808" y="1341"/>
                  <a:pt x="3809" y="1343"/>
                  <a:pt x="3810" y="1346"/>
                </a:cubicBezTo>
                <a:lnTo>
                  <a:pt x="3986" y="2002"/>
                </a:lnTo>
                <a:lnTo>
                  <a:pt x="4162" y="2884"/>
                </a:lnTo>
                <a:lnTo>
                  <a:pt x="4338" y="3699"/>
                </a:lnTo>
                <a:lnTo>
                  <a:pt x="4514" y="4596"/>
                </a:lnTo>
                <a:lnTo>
                  <a:pt x="4705" y="5185"/>
                </a:lnTo>
                <a:lnTo>
                  <a:pt x="4882" y="5891"/>
                </a:lnTo>
                <a:lnTo>
                  <a:pt x="5058" y="6562"/>
                </a:lnTo>
                <a:lnTo>
                  <a:pt x="5055" y="6556"/>
                </a:lnTo>
                <a:lnTo>
                  <a:pt x="5231" y="6844"/>
                </a:lnTo>
                <a:lnTo>
                  <a:pt x="5215" y="6833"/>
                </a:lnTo>
                <a:lnTo>
                  <a:pt x="5391" y="6865"/>
                </a:lnTo>
                <a:lnTo>
                  <a:pt x="5584" y="6913"/>
                </a:lnTo>
                <a:lnTo>
                  <a:pt x="5567" y="6915"/>
                </a:lnTo>
                <a:lnTo>
                  <a:pt x="5743" y="6819"/>
                </a:lnTo>
                <a:cubicBezTo>
                  <a:pt x="5751" y="6815"/>
                  <a:pt x="5761" y="6816"/>
                  <a:pt x="5769" y="6821"/>
                </a:cubicBezTo>
                <a:lnTo>
                  <a:pt x="5945" y="6949"/>
                </a:lnTo>
                <a:lnTo>
                  <a:pt x="5922" y="6946"/>
                </a:lnTo>
                <a:lnTo>
                  <a:pt x="6098" y="6882"/>
                </a:lnTo>
                <a:lnTo>
                  <a:pt x="6274" y="6818"/>
                </a:lnTo>
                <a:lnTo>
                  <a:pt x="6452" y="6769"/>
                </a:lnTo>
                <a:cubicBezTo>
                  <a:pt x="6454" y="6769"/>
                  <a:pt x="6455" y="6769"/>
                  <a:pt x="6456" y="6769"/>
                </a:cubicBezTo>
                <a:lnTo>
                  <a:pt x="6648" y="6753"/>
                </a:lnTo>
                <a:lnTo>
                  <a:pt x="6824" y="6737"/>
                </a:lnTo>
                <a:lnTo>
                  <a:pt x="7000" y="6721"/>
                </a:lnTo>
                <a:lnTo>
                  <a:pt x="7174" y="6689"/>
                </a:lnTo>
                <a:lnTo>
                  <a:pt x="7350" y="6657"/>
                </a:lnTo>
                <a:cubicBezTo>
                  <a:pt x="7356" y="6656"/>
                  <a:pt x="7362" y="6657"/>
                  <a:pt x="7367" y="6660"/>
                </a:cubicBezTo>
                <a:lnTo>
                  <a:pt x="7543" y="6772"/>
                </a:lnTo>
                <a:lnTo>
                  <a:pt x="7738" y="6934"/>
                </a:lnTo>
                <a:lnTo>
                  <a:pt x="7729" y="6929"/>
                </a:lnTo>
                <a:lnTo>
                  <a:pt x="7905" y="6977"/>
                </a:lnTo>
                <a:lnTo>
                  <a:pt x="7901" y="6977"/>
                </a:lnTo>
                <a:lnTo>
                  <a:pt x="8077" y="6993"/>
                </a:lnTo>
                <a:lnTo>
                  <a:pt x="8072" y="6993"/>
                </a:lnTo>
                <a:lnTo>
                  <a:pt x="8248" y="6977"/>
                </a:lnTo>
                <a:cubicBezTo>
                  <a:pt x="8250" y="6976"/>
                  <a:pt x="8251" y="6976"/>
                  <a:pt x="8253" y="6977"/>
                </a:cubicBezTo>
                <a:lnTo>
                  <a:pt x="8429" y="6993"/>
                </a:lnTo>
                <a:lnTo>
                  <a:pt x="8620" y="7009"/>
                </a:lnTo>
                <a:lnTo>
                  <a:pt x="8604" y="7013"/>
                </a:lnTo>
                <a:lnTo>
                  <a:pt x="8780" y="6885"/>
                </a:lnTo>
                <a:lnTo>
                  <a:pt x="8776" y="6889"/>
                </a:lnTo>
                <a:lnTo>
                  <a:pt x="8952" y="6681"/>
                </a:lnTo>
                <a:cubicBezTo>
                  <a:pt x="8955" y="6677"/>
                  <a:pt x="8959" y="6675"/>
                  <a:pt x="8964" y="6673"/>
                </a:cubicBezTo>
                <a:lnTo>
                  <a:pt x="9140" y="6625"/>
                </a:lnTo>
                <a:cubicBezTo>
                  <a:pt x="9142" y="6625"/>
                  <a:pt x="9143" y="6625"/>
                  <a:pt x="9144" y="6625"/>
                </a:cubicBezTo>
                <a:lnTo>
                  <a:pt x="9320" y="6609"/>
                </a:lnTo>
                <a:lnTo>
                  <a:pt x="9496" y="6593"/>
                </a:lnTo>
                <a:lnTo>
                  <a:pt x="9688" y="6577"/>
                </a:lnTo>
                <a:cubicBezTo>
                  <a:pt x="9690" y="6576"/>
                  <a:pt x="9691" y="6576"/>
                  <a:pt x="9693" y="6577"/>
                </a:cubicBezTo>
                <a:lnTo>
                  <a:pt x="9869" y="6593"/>
                </a:lnTo>
                <a:lnTo>
                  <a:pt x="9864" y="6593"/>
                </a:lnTo>
                <a:lnTo>
                  <a:pt x="10040" y="6577"/>
                </a:lnTo>
                <a:cubicBezTo>
                  <a:pt x="10042" y="6576"/>
                  <a:pt x="10043" y="6576"/>
                  <a:pt x="10045" y="6577"/>
                </a:cubicBezTo>
                <a:lnTo>
                  <a:pt x="10221" y="6593"/>
                </a:lnTo>
                <a:lnTo>
                  <a:pt x="10212" y="6593"/>
                </a:lnTo>
                <a:lnTo>
                  <a:pt x="10388" y="6545"/>
                </a:lnTo>
                <a:cubicBezTo>
                  <a:pt x="10390" y="6545"/>
                  <a:pt x="10391" y="6545"/>
                  <a:pt x="10392" y="6545"/>
                </a:cubicBezTo>
                <a:lnTo>
                  <a:pt x="10584" y="6529"/>
                </a:lnTo>
                <a:lnTo>
                  <a:pt x="10578" y="6530"/>
                </a:lnTo>
                <a:lnTo>
                  <a:pt x="10754" y="6466"/>
                </a:lnTo>
                <a:lnTo>
                  <a:pt x="10932" y="6417"/>
                </a:lnTo>
                <a:lnTo>
                  <a:pt x="10927" y="6419"/>
                </a:lnTo>
                <a:lnTo>
                  <a:pt x="11103" y="6323"/>
                </a:lnTo>
                <a:lnTo>
                  <a:pt x="11281" y="6243"/>
                </a:lnTo>
                <a:cubicBezTo>
                  <a:pt x="11286" y="6240"/>
                  <a:pt x="11291" y="6240"/>
                  <a:pt x="11297" y="6241"/>
                </a:cubicBezTo>
                <a:lnTo>
                  <a:pt x="11473" y="6289"/>
                </a:lnTo>
                <a:lnTo>
                  <a:pt x="11461" y="6289"/>
                </a:lnTo>
                <a:lnTo>
                  <a:pt x="11653" y="6241"/>
                </a:lnTo>
                <a:lnTo>
                  <a:pt x="11830" y="6209"/>
                </a:lnTo>
                <a:lnTo>
                  <a:pt x="11826" y="6210"/>
                </a:lnTo>
                <a:lnTo>
                  <a:pt x="12002" y="6146"/>
                </a:lnTo>
                <a:lnTo>
                  <a:pt x="12177" y="6067"/>
                </a:lnTo>
                <a:cubicBezTo>
                  <a:pt x="12178" y="6066"/>
                  <a:pt x="12179" y="6066"/>
                  <a:pt x="12180" y="6065"/>
                </a:cubicBezTo>
                <a:lnTo>
                  <a:pt x="12356" y="6017"/>
                </a:lnTo>
                <a:lnTo>
                  <a:pt x="12530" y="5954"/>
                </a:lnTo>
                <a:lnTo>
                  <a:pt x="12521" y="5959"/>
                </a:lnTo>
                <a:lnTo>
                  <a:pt x="12713" y="5767"/>
                </a:lnTo>
                <a:cubicBezTo>
                  <a:pt x="12715" y="5766"/>
                  <a:pt x="12717" y="5764"/>
                  <a:pt x="12719" y="5763"/>
                </a:cubicBezTo>
                <a:lnTo>
                  <a:pt x="12895" y="5667"/>
                </a:lnTo>
                <a:lnTo>
                  <a:pt x="13071" y="5571"/>
                </a:lnTo>
                <a:cubicBezTo>
                  <a:pt x="13072" y="5571"/>
                  <a:pt x="13073" y="5570"/>
                  <a:pt x="13074" y="5570"/>
                </a:cubicBezTo>
                <a:lnTo>
                  <a:pt x="13250" y="5506"/>
                </a:lnTo>
                <a:lnTo>
                  <a:pt x="13428" y="5457"/>
                </a:lnTo>
                <a:lnTo>
                  <a:pt x="13623" y="5425"/>
                </a:lnTo>
                <a:lnTo>
                  <a:pt x="13798" y="5393"/>
                </a:lnTo>
                <a:lnTo>
                  <a:pt x="13972" y="5345"/>
                </a:lnTo>
                <a:lnTo>
                  <a:pt x="14150" y="5313"/>
                </a:lnTo>
                <a:cubicBezTo>
                  <a:pt x="14152" y="5313"/>
                  <a:pt x="14153" y="5312"/>
                  <a:pt x="14154" y="5312"/>
                </a:cubicBezTo>
                <a:lnTo>
                  <a:pt x="14330" y="5312"/>
                </a:lnTo>
                <a:lnTo>
                  <a:pt x="14324" y="5313"/>
                </a:lnTo>
                <a:lnTo>
                  <a:pt x="14500" y="5265"/>
                </a:lnTo>
                <a:lnTo>
                  <a:pt x="14695" y="5233"/>
                </a:lnTo>
                <a:lnTo>
                  <a:pt x="14868" y="5185"/>
                </a:lnTo>
                <a:lnTo>
                  <a:pt x="15042" y="5122"/>
                </a:lnTo>
                <a:cubicBezTo>
                  <a:pt x="15055" y="5117"/>
                  <a:pt x="15068" y="5124"/>
                  <a:pt x="15073" y="5136"/>
                </a:cubicBezTo>
                <a:cubicBezTo>
                  <a:pt x="15078" y="5149"/>
                  <a:pt x="15071" y="5162"/>
                  <a:pt x="15059" y="5167"/>
                </a:cubicBezTo>
                <a:lnTo>
                  <a:pt x="14881" y="5232"/>
                </a:lnTo>
                <a:lnTo>
                  <a:pt x="14702" y="5280"/>
                </a:lnTo>
                <a:lnTo>
                  <a:pt x="14513" y="5312"/>
                </a:lnTo>
                <a:lnTo>
                  <a:pt x="14337" y="5360"/>
                </a:lnTo>
                <a:cubicBezTo>
                  <a:pt x="14335" y="5360"/>
                  <a:pt x="14333" y="5360"/>
                  <a:pt x="14330" y="5360"/>
                </a:cubicBezTo>
                <a:lnTo>
                  <a:pt x="14154" y="5360"/>
                </a:lnTo>
                <a:lnTo>
                  <a:pt x="14159" y="5360"/>
                </a:lnTo>
                <a:lnTo>
                  <a:pt x="13985" y="5392"/>
                </a:lnTo>
                <a:lnTo>
                  <a:pt x="13807" y="5440"/>
                </a:lnTo>
                <a:lnTo>
                  <a:pt x="13630" y="5472"/>
                </a:lnTo>
                <a:lnTo>
                  <a:pt x="13441" y="5504"/>
                </a:lnTo>
                <a:lnTo>
                  <a:pt x="13267" y="5551"/>
                </a:lnTo>
                <a:lnTo>
                  <a:pt x="13091" y="5615"/>
                </a:lnTo>
                <a:lnTo>
                  <a:pt x="13094" y="5614"/>
                </a:lnTo>
                <a:lnTo>
                  <a:pt x="12918" y="5710"/>
                </a:lnTo>
                <a:lnTo>
                  <a:pt x="12742" y="5806"/>
                </a:lnTo>
                <a:lnTo>
                  <a:pt x="12747" y="5801"/>
                </a:lnTo>
                <a:lnTo>
                  <a:pt x="12555" y="5993"/>
                </a:lnTo>
                <a:cubicBezTo>
                  <a:pt x="12553" y="5996"/>
                  <a:pt x="12550" y="5998"/>
                  <a:pt x="12547" y="5999"/>
                </a:cubicBezTo>
                <a:lnTo>
                  <a:pt x="12369" y="6064"/>
                </a:lnTo>
                <a:lnTo>
                  <a:pt x="12193" y="6112"/>
                </a:lnTo>
                <a:lnTo>
                  <a:pt x="12196" y="6110"/>
                </a:lnTo>
                <a:lnTo>
                  <a:pt x="12019" y="6191"/>
                </a:lnTo>
                <a:lnTo>
                  <a:pt x="11843" y="6255"/>
                </a:lnTo>
                <a:cubicBezTo>
                  <a:pt x="11841" y="6255"/>
                  <a:pt x="11840" y="6256"/>
                  <a:pt x="11839" y="6256"/>
                </a:cubicBezTo>
                <a:lnTo>
                  <a:pt x="11664" y="6288"/>
                </a:lnTo>
                <a:lnTo>
                  <a:pt x="11472" y="6336"/>
                </a:lnTo>
                <a:cubicBezTo>
                  <a:pt x="11468" y="6337"/>
                  <a:pt x="11464" y="6337"/>
                  <a:pt x="11460" y="6336"/>
                </a:cubicBezTo>
                <a:lnTo>
                  <a:pt x="11284" y="6288"/>
                </a:lnTo>
                <a:lnTo>
                  <a:pt x="11300" y="6286"/>
                </a:lnTo>
                <a:lnTo>
                  <a:pt x="11126" y="6366"/>
                </a:lnTo>
                <a:lnTo>
                  <a:pt x="10950" y="6462"/>
                </a:lnTo>
                <a:cubicBezTo>
                  <a:pt x="10948" y="6462"/>
                  <a:pt x="10947" y="6463"/>
                  <a:pt x="10945" y="6464"/>
                </a:cubicBezTo>
                <a:lnTo>
                  <a:pt x="10771" y="6511"/>
                </a:lnTo>
                <a:lnTo>
                  <a:pt x="10595" y="6575"/>
                </a:lnTo>
                <a:cubicBezTo>
                  <a:pt x="10593" y="6576"/>
                  <a:pt x="10591" y="6576"/>
                  <a:pt x="10588" y="6576"/>
                </a:cubicBezTo>
                <a:lnTo>
                  <a:pt x="10396" y="6592"/>
                </a:lnTo>
                <a:lnTo>
                  <a:pt x="10401" y="6592"/>
                </a:lnTo>
                <a:lnTo>
                  <a:pt x="10225" y="6640"/>
                </a:lnTo>
                <a:cubicBezTo>
                  <a:pt x="10222" y="6640"/>
                  <a:pt x="10219" y="6641"/>
                  <a:pt x="10216" y="6640"/>
                </a:cubicBezTo>
                <a:lnTo>
                  <a:pt x="10040" y="6624"/>
                </a:lnTo>
                <a:lnTo>
                  <a:pt x="10045" y="6624"/>
                </a:lnTo>
                <a:lnTo>
                  <a:pt x="9869" y="6640"/>
                </a:lnTo>
                <a:cubicBezTo>
                  <a:pt x="9867" y="6641"/>
                  <a:pt x="9866" y="6641"/>
                  <a:pt x="9864" y="6640"/>
                </a:cubicBezTo>
                <a:lnTo>
                  <a:pt x="9688" y="6624"/>
                </a:lnTo>
                <a:lnTo>
                  <a:pt x="9692" y="6624"/>
                </a:lnTo>
                <a:lnTo>
                  <a:pt x="9501" y="6640"/>
                </a:lnTo>
                <a:lnTo>
                  <a:pt x="9325" y="6656"/>
                </a:lnTo>
                <a:lnTo>
                  <a:pt x="9149" y="6672"/>
                </a:lnTo>
                <a:lnTo>
                  <a:pt x="9153" y="6672"/>
                </a:lnTo>
                <a:lnTo>
                  <a:pt x="8977" y="6720"/>
                </a:lnTo>
                <a:lnTo>
                  <a:pt x="8989" y="6712"/>
                </a:lnTo>
                <a:lnTo>
                  <a:pt x="8813" y="6920"/>
                </a:lnTo>
                <a:cubicBezTo>
                  <a:pt x="8812" y="6921"/>
                  <a:pt x="8810" y="6923"/>
                  <a:pt x="8809" y="6924"/>
                </a:cubicBezTo>
                <a:lnTo>
                  <a:pt x="8633" y="7052"/>
                </a:lnTo>
                <a:cubicBezTo>
                  <a:pt x="8628" y="7055"/>
                  <a:pt x="8622" y="7057"/>
                  <a:pt x="8616" y="7056"/>
                </a:cubicBezTo>
                <a:lnTo>
                  <a:pt x="8424" y="7040"/>
                </a:lnTo>
                <a:lnTo>
                  <a:pt x="8248" y="7024"/>
                </a:lnTo>
                <a:lnTo>
                  <a:pt x="8253" y="7024"/>
                </a:lnTo>
                <a:lnTo>
                  <a:pt x="8077" y="7040"/>
                </a:lnTo>
                <a:cubicBezTo>
                  <a:pt x="8075" y="7041"/>
                  <a:pt x="8074" y="7041"/>
                  <a:pt x="8072" y="7040"/>
                </a:cubicBezTo>
                <a:lnTo>
                  <a:pt x="7896" y="7024"/>
                </a:lnTo>
                <a:cubicBezTo>
                  <a:pt x="7895" y="7024"/>
                  <a:pt x="7894" y="7024"/>
                  <a:pt x="7892" y="7024"/>
                </a:cubicBezTo>
                <a:lnTo>
                  <a:pt x="7716" y="6976"/>
                </a:lnTo>
                <a:cubicBezTo>
                  <a:pt x="7713" y="6975"/>
                  <a:pt x="7710" y="6973"/>
                  <a:pt x="7707" y="6971"/>
                </a:cubicBezTo>
                <a:lnTo>
                  <a:pt x="7518" y="6813"/>
                </a:lnTo>
                <a:lnTo>
                  <a:pt x="7342" y="6701"/>
                </a:lnTo>
                <a:lnTo>
                  <a:pt x="7359" y="6704"/>
                </a:lnTo>
                <a:lnTo>
                  <a:pt x="7183" y="6736"/>
                </a:lnTo>
                <a:lnTo>
                  <a:pt x="7005" y="6768"/>
                </a:lnTo>
                <a:lnTo>
                  <a:pt x="6829" y="6784"/>
                </a:lnTo>
                <a:lnTo>
                  <a:pt x="6652" y="6800"/>
                </a:lnTo>
                <a:lnTo>
                  <a:pt x="6460" y="6816"/>
                </a:lnTo>
                <a:lnTo>
                  <a:pt x="6465" y="6816"/>
                </a:lnTo>
                <a:lnTo>
                  <a:pt x="6291" y="6863"/>
                </a:lnTo>
                <a:lnTo>
                  <a:pt x="6115" y="6927"/>
                </a:lnTo>
                <a:lnTo>
                  <a:pt x="5939" y="6991"/>
                </a:lnTo>
                <a:cubicBezTo>
                  <a:pt x="5931" y="6994"/>
                  <a:pt x="5923" y="6993"/>
                  <a:pt x="5916" y="6988"/>
                </a:cubicBezTo>
                <a:lnTo>
                  <a:pt x="5740" y="6860"/>
                </a:lnTo>
                <a:lnTo>
                  <a:pt x="5766" y="6862"/>
                </a:lnTo>
                <a:lnTo>
                  <a:pt x="5590" y="6958"/>
                </a:lnTo>
                <a:cubicBezTo>
                  <a:pt x="5585" y="6960"/>
                  <a:pt x="5578" y="6961"/>
                  <a:pt x="5573" y="6960"/>
                </a:cubicBezTo>
                <a:lnTo>
                  <a:pt x="5382" y="6912"/>
                </a:lnTo>
                <a:lnTo>
                  <a:pt x="5206" y="6880"/>
                </a:lnTo>
                <a:cubicBezTo>
                  <a:pt x="5199" y="6879"/>
                  <a:pt x="5194" y="6875"/>
                  <a:pt x="5190" y="6869"/>
                </a:cubicBezTo>
                <a:lnTo>
                  <a:pt x="5014" y="6581"/>
                </a:lnTo>
                <a:cubicBezTo>
                  <a:pt x="5013" y="6579"/>
                  <a:pt x="5012" y="6577"/>
                  <a:pt x="5011" y="6575"/>
                </a:cubicBezTo>
                <a:lnTo>
                  <a:pt x="4835" y="5902"/>
                </a:lnTo>
                <a:lnTo>
                  <a:pt x="4660" y="5200"/>
                </a:lnTo>
                <a:lnTo>
                  <a:pt x="4467" y="4605"/>
                </a:lnTo>
                <a:lnTo>
                  <a:pt x="4291" y="3710"/>
                </a:lnTo>
                <a:lnTo>
                  <a:pt x="4115" y="2893"/>
                </a:lnTo>
                <a:lnTo>
                  <a:pt x="3939" y="2015"/>
                </a:lnTo>
                <a:lnTo>
                  <a:pt x="3763" y="1359"/>
                </a:lnTo>
                <a:lnTo>
                  <a:pt x="3767" y="1367"/>
                </a:lnTo>
                <a:lnTo>
                  <a:pt x="3592" y="1127"/>
                </a:lnTo>
                <a:lnTo>
                  <a:pt x="3401" y="889"/>
                </a:lnTo>
                <a:lnTo>
                  <a:pt x="3225" y="697"/>
                </a:lnTo>
                <a:lnTo>
                  <a:pt x="3230" y="701"/>
                </a:lnTo>
                <a:lnTo>
                  <a:pt x="3054" y="589"/>
                </a:lnTo>
                <a:lnTo>
                  <a:pt x="2878" y="477"/>
                </a:lnTo>
                <a:lnTo>
                  <a:pt x="2884" y="480"/>
                </a:lnTo>
                <a:lnTo>
                  <a:pt x="2705" y="431"/>
                </a:lnTo>
                <a:lnTo>
                  <a:pt x="2514" y="351"/>
                </a:lnTo>
                <a:lnTo>
                  <a:pt x="2340" y="288"/>
                </a:lnTo>
                <a:lnTo>
                  <a:pt x="2162" y="239"/>
                </a:lnTo>
                <a:lnTo>
                  <a:pt x="1986" y="175"/>
                </a:lnTo>
                <a:lnTo>
                  <a:pt x="1810" y="111"/>
                </a:lnTo>
                <a:lnTo>
                  <a:pt x="1816" y="112"/>
                </a:lnTo>
                <a:lnTo>
                  <a:pt x="1640" y="96"/>
                </a:lnTo>
                <a:cubicBezTo>
                  <a:pt x="1639" y="96"/>
                  <a:pt x="1638" y="96"/>
                  <a:pt x="1637" y="96"/>
                </a:cubicBezTo>
                <a:lnTo>
                  <a:pt x="1445" y="48"/>
                </a:lnTo>
                <a:lnTo>
                  <a:pt x="1450" y="48"/>
                </a:lnTo>
                <a:lnTo>
                  <a:pt x="1274" y="48"/>
                </a:lnTo>
                <a:lnTo>
                  <a:pt x="1281" y="48"/>
                </a:lnTo>
                <a:lnTo>
                  <a:pt x="1105" y="96"/>
                </a:lnTo>
                <a:lnTo>
                  <a:pt x="929" y="144"/>
                </a:lnTo>
                <a:lnTo>
                  <a:pt x="934" y="142"/>
                </a:lnTo>
                <a:lnTo>
                  <a:pt x="758" y="238"/>
                </a:lnTo>
                <a:lnTo>
                  <a:pt x="584" y="332"/>
                </a:lnTo>
                <a:lnTo>
                  <a:pt x="391" y="461"/>
                </a:lnTo>
                <a:lnTo>
                  <a:pt x="215" y="573"/>
                </a:lnTo>
                <a:cubicBezTo>
                  <a:pt x="213" y="574"/>
                  <a:pt x="211" y="575"/>
                  <a:pt x="209" y="576"/>
                </a:cubicBezTo>
                <a:lnTo>
                  <a:pt x="33" y="624"/>
                </a:lnTo>
                <a:cubicBezTo>
                  <a:pt x="20" y="627"/>
                  <a:pt x="7" y="620"/>
                  <a:pt x="3" y="607"/>
                </a:cubicBezTo>
                <a:cubicBezTo>
                  <a:pt x="0" y="594"/>
                  <a:pt x="7" y="581"/>
                  <a:pt x="20" y="577"/>
                </a:cubicBezTo>
                <a:close/>
              </a:path>
            </a:pathLst>
          </a:custGeom>
          <a:solidFill>
            <a:srgbClr val="70AD47"/>
          </a:solidFill>
          <a:ln w="5" cap="flat">
            <a:solidFill>
              <a:srgbClr val="70AD47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627914" y="1754878"/>
            <a:ext cx="7089958" cy="3580971"/>
          </a:xfrm>
          <a:custGeom>
            <a:avLst/>
            <a:gdLst/>
            <a:ahLst/>
            <a:cxnLst>
              <a:cxn ang="0">
                <a:pos x="369" y="195"/>
              </a:cxn>
              <a:cxn ang="0">
                <a:pos x="916" y="33"/>
              </a:cxn>
              <a:cxn ang="0">
                <a:pos x="1281" y="1"/>
              </a:cxn>
              <a:cxn ang="0">
                <a:pos x="2003" y="274"/>
              </a:cxn>
              <a:cxn ang="0">
                <a:pos x="2722" y="578"/>
              </a:cxn>
              <a:cxn ang="0">
                <a:pos x="3254" y="835"/>
              </a:cxn>
              <a:cxn ang="0">
                <a:pos x="3808" y="1742"/>
              </a:cxn>
              <a:cxn ang="0">
                <a:pos x="4513" y="3744"/>
              </a:cxn>
              <a:cxn ang="0">
                <a:pos x="4876" y="4376"/>
              </a:cxn>
              <a:cxn ang="0">
                <a:pos x="5217" y="4657"/>
              </a:cxn>
              <a:cxn ang="0">
                <a:pos x="5754" y="4736"/>
              </a:cxn>
              <a:cxn ang="0">
                <a:pos x="6274" y="4594"/>
              </a:cxn>
              <a:cxn ang="0">
                <a:pos x="6663" y="4724"/>
              </a:cxn>
              <a:cxn ang="0">
                <a:pos x="7019" y="4951"/>
              </a:cxn>
              <a:cxn ang="0">
                <a:pos x="7553" y="5920"/>
              </a:cxn>
              <a:cxn ang="0">
                <a:pos x="8091" y="6727"/>
              </a:cxn>
              <a:cxn ang="0">
                <a:pos x="8406" y="6365"/>
              </a:cxn>
              <a:cxn ang="0">
                <a:pos x="8948" y="5057"/>
              </a:cxn>
              <a:cxn ang="0">
                <a:pos x="9306" y="4647"/>
              </a:cxn>
              <a:cxn ang="0">
                <a:pos x="9690" y="4608"/>
              </a:cxn>
              <a:cxn ang="0">
                <a:pos x="10221" y="4657"/>
              </a:cxn>
              <a:cxn ang="0">
                <a:pos x="10586" y="4592"/>
              </a:cxn>
              <a:cxn ang="0">
                <a:pos x="11110" y="4529"/>
              </a:cxn>
              <a:cxn ang="0">
                <a:pos x="11473" y="4465"/>
              </a:cxn>
              <a:cxn ang="0">
                <a:pos x="12001" y="4275"/>
              </a:cxn>
              <a:cxn ang="0">
                <a:pos x="12353" y="4147"/>
              </a:cxn>
              <a:cxn ang="0">
                <a:pos x="12716" y="4053"/>
              </a:cxn>
              <a:cxn ang="0">
                <a:pos x="13080" y="3985"/>
              </a:cxn>
              <a:cxn ang="0">
                <a:pos x="13620" y="3953"/>
              </a:cxn>
              <a:cxn ang="0">
                <a:pos x="14150" y="3793"/>
              </a:cxn>
              <a:cxn ang="0">
                <a:pos x="14696" y="3681"/>
              </a:cxn>
              <a:cxn ang="0">
                <a:pos x="15050" y="3712"/>
              </a:cxn>
              <a:cxn ang="0">
                <a:pos x="14511" y="3776"/>
              </a:cxn>
              <a:cxn ang="0">
                <a:pos x="13985" y="3904"/>
              </a:cxn>
              <a:cxn ang="0">
                <a:pos x="13437" y="4016"/>
              </a:cxn>
              <a:cxn ang="0">
                <a:pos x="12913" y="4048"/>
              </a:cxn>
              <a:cxn ang="0">
                <a:pos x="12532" y="4240"/>
              </a:cxn>
              <a:cxn ang="0">
                <a:pos x="12193" y="4272"/>
              </a:cxn>
              <a:cxn ang="0">
                <a:pos x="11664" y="4464"/>
              </a:cxn>
              <a:cxn ang="0">
                <a:pos x="11303" y="4461"/>
              </a:cxn>
              <a:cxn ang="0">
                <a:pos x="10767" y="4640"/>
              </a:cxn>
              <a:cxn ang="0">
                <a:pos x="10399" y="4672"/>
              </a:cxn>
              <a:cxn ang="0">
                <a:pos x="9862" y="4656"/>
              </a:cxn>
              <a:cxn ang="0">
                <a:pos x="9503" y="4656"/>
              </a:cxn>
              <a:cxn ang="0">
                <a:pos x="9166" y="4839"/>
              </a:cxn>
              <a:cxn ang="0">
                <a:pos x="8641" y="6049"/>
              </a:cxn>
              <a:cxn ang="0">
                <a:pos x="8268" y="6569"/>
              </a:cxn>
              <a:cxn ang="0">
                <a:pos x="7704" y="6392"/>
              </a:cxn>
              <a:cxn ang="0">
                <a:pos x="7157" y="5156"/>
              </a:cxn>
              <a:cxn ang="0">
                <a:pos x="6820" y="4816"/>
              </a:cxn>
              <a:cxn ang="0">
                <a:pos x="6456" y="4656"/>
              </a:cxn>
              <a:cxn ang="0">
                <a:pos x="5935" y="4752"/>
              </a:cxn>
              <a:cxn ang="0">
                <a:pos x="5575" y="4784"/>
              </a:cxn>
              <a:cxn ang="0">
                <a:pos x="5023" y="4606"/>
              </a:cxn>
              <a:cxn ang="0">
                <a:pos x="4661" y="4116"/>
              </a:cxn>
              <a:cxn ang="0">
                <a:pos x="4116" y="2736"/>
              </a:cxn>
              <a:cxn ang="0">
                <a:pos x="3399" y="1111"/>
              </a:cxn>
              <a:cxn ang="0">
                <a:pos x="2878" y="669"/>
              </a:cxn>
              <a:cxn ang="0">
                <a:pos x="2337" y="478"/>
              </a:cxn>
              <a:cxn ang="0">
                <a:pos x="1633" y="175"/>
              </a:cxn>
              <a:cxn ang="0">
                <a:pos x="1101" y="64"/>
              </a:cxn>
              <a:cxn ang="0">
                <a:pos x="576" y="192"/>
              </a:cxn>
              <a:cxn ang="0">
                <a:pos x="209" y="320"/>
              </a:cxn>
            </a:cxnLst>
            <a:rect l="0" t="0" r="r" b="b"/>
            <a:pathLst>
              <a:path w="15074" h="6771">
                <a:moveTo>
                  <a:pt x="20" y="321"/>
                </a:moveTo>
                <a:lnTo>
                  <a:pt x="196" y="273"/>
                </a:lnTo>
                <a:lnTo>
                  <a:pt x="193" y="275"/>
                </a:lnTo>
                <a:lnTo>
                  <a:pt x="369" y="195"/>
                </a:lnTo>
                <a:cubicBezTo>
                  <a:pt x="370" y="194"/>
                  <a:pt x="371" y="194"/>
                  <a:pt x="373" y="193"/>
                </a:cubicBezTo>
                <a:lnTo>
                  <a:pt x="565" y="145"/>
                </a:lnTo>
                <a:lnTo>
                  <a:pt x="738" y="82"/>
                </a:lnTo>
                <a:lnTo>
                  <a:pt x="916" y="33"/>
                </a:lnTo>
                <a:cubicBezTo>
                  <a:pt x="918" y="33"/>
                  <a:pt x="919" y="33"/>
                  <a:pt x="920" y="33"/>
                </a:cubicBezTo>
                <a:lnTo>
                  <a:pt x="1096" y="17"/>
                </a:lnTo>
                <a:lnTo>
                  <a:pt x="1272" y="1"/>
                </a:lnTo>
                <a:cubicBezTo>
                  <a:pt x="1275" y="0"/>
                  <a:pt x="1278" y="1"/>
                  <a:pt x="1281" y="1"/>
                </a:cubicBezTo>
                <a:lnTo>
                  <a:pt x="1457" y="49"/>
                </a:lnTo>
                <a:lnTo>
                  <a:pt x="1652" y="130"/>
                </a:lnTo>
                <a:lnTo>
                  <a:pt x="1828" y="211"/>
                </a:lnTo>
                <a:lnTo>
                  <a:pt x="2003" y="274"/>
                </a:lnTo>
                <a:lnTo>
                  <a:pt x="2180" y="355"/>
                </a:lnTo>
                <a:lnTo>
                  <a:pt x="2356" y="435"/>
                </a:lnTo>
                <a:lnTo>
                  <a:pt x="2532" y="515"/>
                </a:lnTo>
                <a:lnTo>
                  <a:pt x="2722" y="578"/>
                </a:lnTo>
                <a:lnTo>
                  <a:pt x="2897" y="625"/>
                </a:lnTo>
                <a:cubicBezTo>
                  <a:pt x="2899" y="626"/>
                  <a:pt x="2901" y="627"/>
                  <a:pt x="2903" y="628"/>
                </a:cubicBezTo>
                <a:lnTo>
                  <a:pt x="3079" y="740"/>
                </a:lnTo>
                <a:lnTo>
                  <a:pt x="3254" y="835"/>
                </a:lnTo>
                <a:cubicBezTo>
                  <a:pt x="3257" y="837"/>
                  <a:pt x="3260" y="839"/>
                  <a:pt x="3262" y="842"/>
                </a:cubicBezTo>
                <a:lnTo>
                  <a:pt x="3438" y="1082"/>
                </a:lnTo>
                <a:lnTo>
                  <a:pt x="3631" y="1388"/>
                </a:lnTo>
                <a:lnTo>
                  <a:pt x="3808" y="1742"/>
                </a:lnTo>
                <a:lnTo>
                  <a:pt x="3985" y="2208"/>
                </a:lnTo>
                <a:lnTo>
                  <a:pt x="4161" y="2721"/>
                </a:lnTo>
                <a:lnTo>
                  <a:pt x="4337" y="3265"/>
                </a:lnTo>
                <a:lnTo>
                  <a:pt x="4513" y="3744"/>
                </a:lnTo>
                <a:lnTo>
                  <a:pt x="4512" y="3741"/>
                </a:lnTo>
                <a:lnTo>
                  <a:pt x="4704" y="4093"/>
                </a:lnTo>
                <a:lnTo>
                  <a:pt x="4879" y="4380"/>
                </a:lnTo>
                <a:lnTo>
                  <a:pt x="4876" y="4376"/>
                </a:lnTo>
                <a:lnTo>
                  <a:pt x="5052" y="4568"/>
                </a:lnTo>
                <a:lnTo>
                  <a:pt x="5046" y="4563"/>
                </a:lnTo>
                <a:lnTo>
                  <a:pt x="5222" y="4659"/>
                </a:lnTo>
                <a:lnTo>
                  <a:pt x="5217" y="4657"/>
                </a:lnTo>
                <a:lnTo>
                  <a:pt x="5393" y="4705"/>
                </a:lnTo>
                <a:lnTo>
                  <a:pt x="5582" y="4737"/>
                </a:lnTo>
                <a:lnTo>
                  <a:pt x="5578" y="4736"/>
                </a:lnTo>
                <a:lnTo>
                  <a:pt x="5754" y="4736"/>
                </a:lnTo>
                <a:lnTo>
                  <a:pt x="5750" y="4737"/>
                </a:lnTo>
                <a:lnTo>
                  <a:pt x="5926" y="4705"/>
                </a:lnTo>
                <a:lnTo>
                  <a:pt x="6100" y="4657"/>
                </a:lnTo>
                <a:lnTo>
                  <a:pt x="6274" y="4594"/>
                </a:lnTo>
                <a:cubicBezTo>
                  <a:pt x="6278" y="4593"/>
                  <a:pt x="6281" y="4592"/>
                  <a:pt x="6285" y="4593"/>
                </a:cubicBezTo>
                <a:lnTo>
                  <a:pt x="6461" y="4609"/>
                </a:lnTo>
                <a:cubicBezTo>
                  <a:pt x="6464" y="4609"/>
                  <a:pt x="6468" y="4610"/>
                  <a:pt x="6471" y="4612"/>
                </a:cubicBezTo>
                <a:lnTo>
                  <a:pt x="6663" y="4724"/>
                </a:lnTo>
                <a:lnTo>
                  <a:pt x="6657" y="4721"/>
                </a:lnTo>
                <a:lnTo>
                  <a:pt x="6833" y="4769"/>
                </a:lnTo>
                <a:cubicBezTo>
                  <a:pt x="6837" y="4770"/>
                  <a:pt x="6840" y="4773"/>
                  <a:pt x="6843" y="4775"/>
                </a:cubicBezTo>
                <a:lnTo>
                  <a:pt x="7019" y="4951"/>
                </a:lnTo>
                <a:lnTo>
                  <a:pt x="7195" y="5127"/>
                </a:lnTo>
                <a:cubicBezTo>
                  <a:pt x="7197" y="5129"/>
                  <a:pt x="7198" y="5131"/>
                  <a:pt x="7199" y="5133"/>
                </a:cubicBezTo>
                <a:lnTo>
                  <a:pt x="7375" y="5453"/>
                </a:lnTo>
                <a:lnTo>
                  <a:pt x="7553" y="5920"/>
                </a:lnTo>
                <a:lnTo>
                  <a:pt x="7745" y="6367"/>
                </a:lnTo>
                <a:lnTo>
                  <a:pt x="7741" y="6361"/>
                </a:lnTo>
                <a:lnTo>
                  <a:pt x="7917" y="6569"/>
                </a:lnTo>
                <a:lnTo>
                  <a:pt x="8091" y="6727"/>
                </a:lnTo>
                <a:lnTo>
                  <a:pt x="8057" y="6728"/>
                </a:lnTo>
                <a:lnTo>
                  <a:pt x="8233" y="6536"/>
                </a:lnTo>
                <a:lnTo>
                  <a:pt x="8409" y="6359"/>
                </a:lnTo>
                <a:lnTo>
                  <a:pt x="8406" y="6365"/>
                </a:lnTo>
                <a:lnTo>
                  <a:pt x="8598" y="6029"/>
                </a:lnTo>
                <a:lnTo>
                  <a:pt x="8596" y="6032"/>
                </a:lnTo>
                <a:lnTo>
                  <a:pt x="8772" y="5568"/>
                </a:lnTo>
                <a:lnTo>
                  <a:pt x="8948" y="5057"/>
                </a:lnTo>
                <a:cubicBezTo>
                  <a:pt x="8949" y="5054"/>
                  <a:pt x="8950" y="5052"/>
                  <a:pt x="8951" y="5050"/>
                </a:cubicBezTo>
                <a:lnTo>
                  <a:pt x="9127" y="4810"/>
                </a:lnTo>
                <a:cubicBezTo>
                  <a:pt x="9128" y="4809"/>
                  <a:pt x="9129" y="4808"/>
                  <a:pt x="9130" y="4807"/>
                </a:cubicBezTo>
                <a:lnTo>
                  <a:pt x="9306" y="4647"/>
                </a:lnTo>
                <a:cubicBezTo>
                  <a:pt x="9310" y="4644"/>
                  <a:pt x="9314" y="4642"/>
                  <a:pt x="9318" y="4641"/>
                </a:cubicBezTo>
                <a:lnTo>
                  <a:pt x="9494" y="4609"/>
                </a:lnTo>
                <a:cubicBezTo>
                  <a:pt x="9496" y="4609"/>
                  <a:pt x="9497" y="4608"/>
                  <a:pt x="9498" y="4608"/>
                </a:cubicBezTo>
                <a:lnTo>
                  <a:pt x="9690" y="4608"/>
                </a:lnTo>
                <a:lnTo>
                  <a:pt x="9866" y="4608"/>
                </a:lnTo>
                <a:cubicBezTo>
                  <a:pt x="9868" y="4608"/>
                  <a:pt x="9869" y="4609"/>
                  <a:pt x="9871" y="4609"/>
                </a:cubicBezTo>
                <a:lnTo>
                  <a:pt x="10047" y="4641"/>
                </a:lnTo>
                <a:lnTo>
                  <a:pt x="10221" y="4657"/>
                </a:lnTo>
                <a:lnTo>
                  <a:pt x="10214" y="4657"/>
                </a:lnTo>
                <a:lnTo>
                  <a:pt x="10390" y="4625"/>
                </a:lnTo>
                <a:lnTo>
                  <a:pt x="10583" y="4593"/>
                </a:lnTo>
                <a:cubicBezTo>
                  <a:pt x="10584" y="4593"/>
                  <a:pt x="10585" y="4592"/>
                  <a:pt x="10586" y="4592"/>
                </a:cubicBezTo>
                <a:lnTo>
                  <a:pt x="10762" y="4592"/>
                </a:lnTo>
                <a:lnTo>
                  <a:pt x="10758" y="4593"/>
                </a:lnTo>
                <a:lnTo>
                  <a:pt x="10934" y="4561"/>
                </a:lnTo>
                <a:lnTo>
                  <a:pt x="11110" y="4529"/>
                </a:lnTo>
                <a:lnTo>
                  <a:pt x="11102" y="4532"/>
                </a:lnTo>
                <a:lnTo>
                  <a:pt x="11278" y="4420"/>
                </a:lnTo>
                <a:cubicBezTo>
                  <a:pt x="11283" y="4417"/>
                  <a:pt x="11290" y="4416"/>
                  <a:pt x="11297" y="4417"/>
                </a:cubicBezTo>
                <a:lnTo>
                  <a:pt x="11473" y="4465"/>
                </a:lnTo>
                <a:lnTo>
                  <a:pt x="11461" y="4465"/>
                </a:lnTo>
                <a:lnTo>
                  <a:pt x="11653" y="4417"/>
                </a:lnTo>
                <a:lnTo>
                  <a:pt x="11826" y="4354"/>
                </a:lnTo>
                <a:lnTo>
                  <a:pt x="12001" y="4275"/>
                </a:lnTo>
                <a:cubicBezTo>
                  <a:pt x="12002" y="4274"/>
                  <a:pt x="12003" y="4274"/>
                  <a:pt x="12004" y="4273"/>
                </a:cubicBezTo>
                <a:lnTo>
                  <a:pt x="12180" y="4225"/>
                </a:lnTo>
                <a:lnTo>
                  <a:pt x="12177" y="4227"/>
                </a:lnTo>
                <a:lnTo>
                  <a:pt x="12353" y="4147"/>
                </a:lnTo>
                <a:cubicBezTo>
                  <a:pt x="12358" y="4144"/>
                  <a:pt x="12363" y="4144"/>
                  <a:pt x="12369" y="4145"/>
                </a:cubicBezTo>
                <a:lnTo>
                  <a:pt x="12545" y="4193"/>
                </a:lnTo>
                <a:lnTo>
                  <a:pt x="12524" y="4197"/>
                </a:lnTo>
                <a:lnTo>
                  <a:pt x="12716" y="4053"/>
                </a:lnTo>
                <a:cubicBezTo>
                  <a:pt x="12718" y="4051"/>
                  <a:pt x="12721" y="4050"/>
                  <a:pt x="12724" y="4049"/>
                </a:cubicBezTo>
                <a:lnTo>
                  <a:pt x="12900" y="4001"/>
                </a:lnTo>
                <a:cubicBezTo>
                  <a:pt x="12902" y="4001"/>
                  <a:pt x="12903" y="4001"/>
                  <a:pt x="12904" y="4001"/>
                </a:cubicBezTo>
                <a:lnTo>
                  <a:pt x="13080" y="3985"/>
                </a:lnTo>
                <a:lnTo>
                  <a:pt x="13258" y="3984"/>
                </a:lnTo>
                <a:lnTo>
                  <a:pt x="13432" y="3969"/>
                </a:lnTo>
                <a:lnTo>
                  <a:pt x="13624" y="3953"/>
                </a:lnTo>
                <a:lnTo>
                  <a:pt x="13620" y="3953"/>
                </a:lnTo>
                <a:lnTo>
                  <a:pt x="13796" y="3905"/>
                </a:lnTo>
                <a:lnTo>
                  <a:pt x="13972" y="3857"/>
                </a:lnTo>
                <a:lnTo>
                  <a:pt x="14146" y="3794"/>
                </a:lnTo>
                <a:cubicBezTo>
                  <a:pt x="14148" y="3793"/>
                  <a:pt x="14149" y="3793"/>
                  <a:pt x="14150" y="3793"/>
                </a:cubicBezTo>
                <a:lnTo>
                  <a:pt x="14326" y="3761"/>
                </a:lnTo>
                <a:lnTo>
                  <a:pt x="14502" y="3729"/>
                </a:lnTo>
                <a:lnTo>
                  <a:pt x="14693" y="3681"/>
                </a:lnTo>
                <a:cubicBezTo>
                  <a:pt x="14694" y="3681"/>
                  <a:pt x="14695" y="3681"/>
                  <a:pt x="14696" y="3681"/>
                </a:cubicBezTo>
                <a:lnTo>
                  <a:pt x="14872" y="3665"/>
                </a:lnTo>
                <a:lnTo>
                  <a:pt x="15050" y="3664"/>
                </a:lnTo>
                <a:cubicBezTo>
                  <a:pt x="15064" y="3664"/>
                  <a:pt x="15074" y="3675"/>
                  <a:pt x="15074" y="3688"/>
                </a:cubicBezTo>
                <a:cubicBezTo>
                  <a:pt x="15074" y="3702"/>
                  <a:pt x="15064" y="3712"/>
                  <a:pt x="15050" y="3712"/>
                </a:cubicBezTo>
                <a:lnTo>
                  <a:pt x="14877" y="3712"/>
                </a:lnTo>
                <a:lnTo>
                  <a:pt x="14701" y="3728"/>
                </a:lnTo>
                <a:lnTo>
                  <a:pt x="14704" y="3728"/>
                </a:lnTo>
                <a:lnTo>
                  <a:pt x="14511" y="3776"/>
                </a:lnTo>
                <a:lnTo>
                  <a:pt x="14335" y="3808"/>
                </a:lnTo>
                <a:lnTo>
                  <a:pt x="14159" y="3840"/>
                </a:lnTo>
                <a:lnTo>
                  <a:pt x="14163" y="3839"/>
                </a:lnTo>
                <a:lnTo>
                  <a:pt x="13985" y="3904"/>
                </a:lnTo>
                <a:lnTo>
                  <a:pt x="13809" y="3952"/>
                </a:lnTo>
                <a:lnTo>
                  <a:pt x="13633" y="4000"/>
                </a:lnTo>
                <a:cubicBezTo>
                  <a:pt x="13631" y="4000"/>
                  <a:pt x="13630" y="4000"/>
                  <a:pt x="13628" y="4000"/>
                </a:cubicBezTo>
                <a:lnTo>
                  <a:pt x="13437" y="4016"/>
                </a:lnTo>
                <a:lnTo>
                  <a:pt x="13258" y="4032"/>
                </a:lnTo>
                <a:lnTo>
                  <a:pt x="13085" y="4032"/>
                </a:lnTo>
                <a:lnTo>
                  <a:pt x="12909" y="4048"/>
                </a:lnTo>
                <a:lnTo>
                  <a:pt x="12913" y="4048"/>
                </a:lnTo>
                <a:lnTo>
                  <a:pt x="12737" y="4096"/>
                </a:lnTo>
                <a:lnTo>
                  <a:pt x="12745" y="4092"/>
                </a:lnTo>
                <a:lnTo>
                  <a:pt x="12553" y="4236"/>
                </a:lnTo>
                <a:cubicBezTo>
                  <a:pt x="12547" y="4240"/>
                  <a:pt x="12539" y="4242"/>
                  <a:pt x="12532" y="4240"/>
                </a:cubicBezTo>
                <a:lnTo>
                  <a:pt x="12356" y="4192"/>
                </a:lnTo>
                <a:lnTo>
                  <a:pt x="12372" y="4190"/>
                </a:lnTo>
                <a:lnTo>
                  <a:pt x="12196" y="4270"/>
                </a:lnTo>
                <a:cubicBezTo>
                  <a:pt x="12195" y="4271"/>
                  <a:pt x="12194" y="4271"/>
                  <a:pt x="12193" y="4272"/>
                </a:cubicBezTo>
                <a:lnTo>
                  <a:pt x="12017" y="4320"/>
                </a:lnTo>
                <a:lnTo>
                  <a:pt x="12020" y="4318"/>
                </a:lnTo>
                <a:lnTo>
                  <a:pt x="11843" y="4399"/>
                </a:lnTo>
                <a:lnTo>
                  <a:pt x="11664" y="4464"/>
                </a:lnTo>
                <a:lnTo>
                  <a:pt x="11472" y="4512"/>
                </a:lnTo>
                <a:cubicBezTo>
                  <a:pt x="11468" y="4513"/>
                  <a:pt x="11464" y="4513"/>
                  <a:pt x="11460" y="4512"/>
                </a:cubicBezTo>
                <a:lnTo>
                  <a:pt x="11284" y="4464"/>
                </a:lnTo>
                <a:lnTo>
                  <a:pt x="11303" y="4461"/>
                </a:lnTo>
                <a:lnTo>
                  <a:pt x="11127" y="4573"/>
                </a:lnTo>
                <a:cubicBezTo>
                  <a:pt x="11125" y="4574"/>
                  <a:pt x="11122" y="4576"/>
                  <a:pt x="11119" y="4576"/>
                </a:cubicBezTo>
                <a:lnTo>
                  <a:pt x="10943" y="4608"/>
                </a:lnTo>
                <a:lnTo>
                  <a:pt x="10767" y="4640"/>
                </a:lnTo>
                <a:cubicBezTo>
                  <a:pt x="10765" y="4640"/>
                  <a:pt x="10764" y="4640"/>
                  <a:pt x="10762" y="4640"/>
                </a:cubicBezTo>
                <a:lnTo>
                  <a:pt x="10586" y="4640"/>
                </a:lnTo>
                <a:lnTo>
                  <a:pt x="10590" y="4640"/>
                </a:lnTo>
                <a:lnTo>
                  <a:pt x="10399" y="4672"/>
                </a:lnTo>
                <a:lnTo>
                  <a:pt x="10223" y="4704"/>
                </a:lnTo>
                <a:cubicBezTo>
                  <a:pt x="10221" y="4704"/>
                  <a:pt x="10218" y="4705"/>
                  <a:pt x="10216" y="4704"/>
                </a:cubicBezTo>
                <a:lnTo>
                  <a:pt x="10038" y="4688"/>
                </a:lnTo>
                <a:lnTo>
                  <a:pt x="9862" y="4656"/>
                </a:lnTo>
                <a:lnTo>
                  <a:pt x="9866" y="4656"/>
                </a:lnTo>
                <a:lnTo>
                  <a:pt x="9690" y="4656"/>
                </a:lnTo>
                <a:lnTo>
                  <a:pt x="9498" y="4656"/>
                </a:lnTo>
                <a:lnTo>
                  <a:pt x="9503" y="4656"/>
                </a:lnTo>
                <a:lnTo>
                  <a:pt x="9327" y="4688"/>
                </a:lnTo>
                <a:lnTo>
                  <a:pt x="9339" y="4682"/>
                </a:lnTo>
                <a:lnTo>
                  <a:pt x="9163" y="4842"/>
                </a:lnTo>
                <a:lnTo>
                  <a:pt x="9166" y="4839"/>
                </a:lnTo>
                <a:lnTo>
                  <a:pt x="8990" y="5079"/>
                </a:lnTo>
                <a:lnTo>
                  <a:pt x="8993" y="5072"/>
                </a:lnTo>
                <a:lnTo>
                  <a:pt x="8817" y="5585"/>
                </a:lnTo>
                <a:lnTo>
                  <a:pt x="8641" y="6049"/>
                </a:lnTo>
                <a:cubicBezTo>
                  <a:pt x="8640" y="6050"/>
                  <a:pt x="8640" y="6051"/>
                  <a:pt x="8639" y="6052"/>
                </a:cubicBezTo>
                <a:lnTo>
                  <a:pt x="8447" y="6388"/>
                </a:lnTo>
                <a:cubicBezTo>
                  <a:pt x="8446" y="6390"/>
                  <a:pt x="8445" y="6392"/>
                  <a:pt x="8443" y="6393"/>
                </a:cubicBezTo>
                <a:lnTo>
                  <a:pt x="8268" y="6569"/>
                </a:lnTo>
                <a:lnTo>
                  <a:pt x="8092" y="6761"/>
                </a:lnTo>
                <a:cubicBezTo>
                  <a:pt x="8083" y="6770"/>
                  <a:pt x="8068" y="6771"/>
                  <a:pt x="8058" y="6762"/>
                </a:cubicBezTo>
                <a:lnTo>
                  <a:pt x="7880" y="6600"/>
                </a:lnTo>
                <a:lnTo>
                  <a:pt x="7704" y="6392"/>
                </a:lnTo>
                <a:cubicBezTo>
                  <a:pt x="7703" y="6390"/>
                  <a:pt x="7701" y="6388"/>
                  <a:pt x="7700" y="6386"/>
                </a:cubicBezTo>
                <a:lnTo>
                  <a:pt x="7508" y="5937"/>
                </a:lnTo>
                <a:lnTo>
                  <a:pt x="7333" y="5476"/>
                </a:lnTo>
                <a:lnTo>
                  <a:pt x="7157" y="5156"/>
                </a:lnTo>
                <a:lnTo>
                  <a:pt x="7161" y="5161"/>
                </a:lnTo>
                <a:lnTo>
                  <a:pt x="6985" y="4985"/>
                </a:lnTo>
                <a:lnTo>
                  <a:pt x="6809" y="4809"/>
                </a:lnTo>
                <a:lnTo>
                  <a:pt x="6820" y="4816"/>
                </a:lnTo>
                <a:lnTo>
                  <a:pt x="6644" y="4768"/>
                </a:lnTo>
                <a:cubicBezTo>
                  <a:pt x="6642" y="4767"/>
                  <a:pt x="6640" y="4766"/>
                  <a:pt x="6638" y="4765"/>
                </a:cubicBezTo>
                <a:lnTo>
                  <a:pt x="6446" y="4653"/>
                </a:lnTo>
                <a:lnTo>
                  <a:pt x="6456" y="4656"/>
                </a:lnTo>
                <a:lnTo>
                  <a:pt x="6280" y="4640"/>
                </a:lnTo>
                <a:lnTo>
                  <a:pt x="6291" y="4639"/>
                </a:lnTo>
                <a:lnTo>
                  <a:pt x="6113" y="4704"/>
                </a:lnTo>
                <a:lnTo>
                  <a:pt x="5935" y="4752"/>
                </a:lnTo>
                <a:lnTo>
                  <a:pt x="5759" y="4784"/>
                </a:lnTo>
                <a:cubicBezTo>
                  <a:pt x="5757" y="4784"/>
                  <a:pt x="5756" y="4784"/>
                  <a:pt x="5754" y="4784"/>
                </a:cubicBezTo>
                <a:lnTo>
                  <a:pt x="5578" y="4784"/>
                </a:lnTo>
                <a:cubicBezTo>
                  <a:pt x="5577" y="4784"/>
                  <a:pt x="5576" y="4784"/>
                  <a:pt x="5575" y="4784"/>
                </a:cubicBezTo>
                <a:lnTo>
                  <a:pt x="5380" y="4752"/>
                </a:lnTo>
                <a:lnTo>
                  <a:pt x="5204" y="4704"/>
                </a:lnTo>
                <a:cubicBezTo>
                  <a:pt x="5202" y="4703"/>
                  <a:pt x="5201" y="4702"/>
                  <a:pt x="5199" y="4702"/>
                </a:cubicBezTo>
                <a:lnTo>
                  <a:pt x="5023" y="4606"/>
                </a:lnTo>
                <a:cubicBezTo>
                  <a:pt x="5021" y="4604"/>
                  <a:pt x="5019" y="4603"/>
                  <a:pt x="5017" y="4601"/>
                </a:cubicBezTo>
                <a:lnTo>
                  <a:pt x="4841" y="4409"/>
                </a:lnTo>
                <a:cubicBezTo>
                  <a:pt x="4840" y="4408"/>
                  <a:pt x="4839" y="4406"/>
                  <a:pt x="4838" y="4405"/>
                </a:cubicBezTo>
                <a:lnTo>
                  <a:pt x="4661" y="4116"/>
                </a:lnTo>
                <a:lnTo>
                  <a:pt x="4469" y="3764"/>
                </a:lnTo>
                <a:cubicBezTo>
                  <a:pt x="4469" y="3763"/>
                  <a:pt x="4468" y="3762"/>
                  <a:pt x="4468" y="3761"/>
                </a:cubicBezTo>
                <a:lnTo>
                  <a:pt x="4292" y="3280"/>
                </a:lnTo>
                <a:lnTo>
                  <a:pt x="4116" y="2736"/>
                </a:lnTo>
                <a:lnTo>
                  <a:pt x="3940" y="2225"/>
                </a:lnTo>
                <a:lnTo>
                  <a:pt x="3765" y="1763"/>
                </a:lnTo>
                <a:lnTo>
                  <a:pt x="3590" y="1413"/>
                </a:lnTo>
                <a:lnTo>
                  <a:pt x="3399" y="1111"/>
                </a:lnTo>
                <a:lnTo>
                  <a:pt x="3223" y="871"/>
                </a:lnTo>
                <a:lnTo>
                  <a:pt x="3231" y="878"/>
                </a:lnTo>
                <a:lnTo>
                  <a:pt x="3054" y="781"/>
                </a:lnTo>
                <a:lnTo>
                  <a:pt x="2878" y="669"/>
                </a:lnTo>
                <a:lnTo>
                  <a:pt x="2884" y="672"/>
                </a:lnTo>
                <a:lnTo>
                  <a:pt x="2707" y="623"/>
                </a:lnTo>
                <a:lnTo>
                  <a:pt x="2513" y="558"/>
                </a:lnTo>
                <a:lnTo>
                  <a:pt x="2337" y="478"/>
                </a:lnTo>
                <a:lnTo>
                  <a:pt x="2161" y="398"/>
                </a:lnTo>
                <a:lnTo>
                  <a:pt x="1986" y="319"/>
                </a:lnTo>
                <a:lnTo>
                  <a:pt x="1809" y="254"/>
                </a:lnTo>
                <a:lnTo>
                  <a:pt x="1633" y="175"/>
                </a:lnTo>
                <a:lnTo>
                  <a:pt x="1444" y="96"/>
                </a:lnTo>
                <a:lnTo>
                  <a:pt x="1268" y="48"/>
                </a:lnTo>
                <a:lnTo>
                  <a:pt x="1277" y="48"/>
                </a:lnTo>
                <a:lnTo>
                  <a:pt x="1101" y="64"/>
                </a:lnTo>
                <a:lnTo>
                  <a:pt x="925" y="80"/>
                </a:lnTo>
                <a:lnTo>
                  <a:pt x="929" y="80"/>
                </a:lnTo>
                <a:lnTo>
                  <a:pt x="755" y="127"/>
                </a:lnTo>
                <a:lnTo>
                  <a:pt x="576" y="192"/>
                </a:lnTo>
                <a:lnTo>
                  <a:pt x="384" y="240"/>
                </a:lnTo>
                <a:lnTo>
                  <a:pt x="388" y="238"/>
                </a:lnTo>
                <a:lnTo>
                  <a:pt x="212" y="318"/>
                </a:lnTo>
                <a:cubicBezTo>
                  <a:pt x="211" y="319"/>
                  <a:pt x="210" y="319"/>
                  <a:pt x="209" y="320"/>
                </a:cubicBezTo>
                <a:lnTo>
                  <a:pt x="33" y="368"/>
                </a:lnTo>
                <a:cubicBezTo>
                  <a:pt x="20" y="371"/>
                  <a:pt x="7" y="364"/>
                  <a:pt x="3" y="351"/>
                </a:cubicBezTo>
                <a:cubicBezTo>
                  <a:pt x="0" y="338"/>
                  <a:pt x="7" y="325"/>
                  <a:pt x="20" y="321"/>
                </a:cubicBezTo>
                <a:close/>
              </a:path>
            </a:pathLst>
          </a:custGeom>
          <a:solidFill>
            <a:srgbClr val="264478"/>
          </a:solidFill>
          <a:ln w="5" cap="flat">
            <a:solidFill>
              <a:srgbClr val="26447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627914" y="1957369"/>
            <a:ext cx="7091343" cy="3300599"/>
          </a:xfrm>
          <a:custGeom>
            <a:avLst/>
            <a:gdLst/>
            <a:ahLst/>
            <a:cxnLst>
              <a:cxn ang="0">
                <a:pos x="368" y="162"/>
              </a:cxn>
              <a:cxn ang="0">
                <a:pos x="747" y="161"/>
              </a:cxn>
              <a:cxn ang="0">
                <a:pos x="1256" y="7"/>
              </a:cxn>
              <a:cxn ang="0">
                <a:pos x="1646" y="49"/>
              </a:cxn>
              <a:cxn ang="0">
                <a:pos x="2173" y="209"/>
              </a:cxn>
              <a:cxn ang="0">
                <a:pos x="2893" y="385"/>
              </a:cxn>
              <a:cxn ang="0">
                <a:pos x="3431" y="581"/>
              </a:cxn>
              <a:cxn ang="0">
                <a:pos x="3807" y="1297"/>
              </a:cxn>
              <a:cxn ang="0">
                <a:pos x="4512" y="4115"/>
              </a:cxn>
              <a:cxn ang="0">
                <a:pos x="5054" y="5773"/>
              </a:cxn>
              <a:cxn ang="0">
                <a:pos x="5396" y="6067"/>
              </a:cxn>
              <a:cxn ang="0">
                <a:pos x="5757" y="6161"/>
              </a:cxn>
              <a:cxn ang="0">
                <a:pos x="6274" y="6193"/>
              </a:cxn>
              <a:cxn ang="0">
                <a:pos x="6829" y="6081"/>
              </a:cxn>
              <a:cxn ang="0">
                <a:pos x="7350" y="6065"/>
              </a:cxn>
              <a:cxn ang="0">
                <a:pos x="7733" y="6132"/>
              </a:cxn>
              <a:cxn ang="0">
                <a:pos x="8070" y="6177"/>
              </a:cxn>
              <a:cxn ang="0">
                <a:pos x="8613" y="6129"/>
              </a:cxn>
              <a:cxn ang="0">
                <a:pos x="8960" y="5938"/>
              </a:cxn>
              <a:cxn ang="0">
                <a:pos x="9492" y="5809"/>
              </a:cxn>
              <a:cxn ang="0">
                <a:pos x="9862" y="5809"/>
              </a:cxn>
              <a:cxn ang="0">
                <a:pos x="10388" y="5777"/>
              </a:cxn>
              <a:cxn ang="0">
                <a:pos x="10928" y="5666"/>
              </a:cxn>
              <a:cxn ang="0">
                <a:pos x="11460" y="5569"/>
              </a:cxn>
              <a:cxn ang="0">
                <a:pos x="12017" y="5538"/>
              </a:cxn>
              <a:cxn ang="0">
                <a:pos x="12530" y="5409"/>
              </a:cxn>
              <a:cxn ang="0">
                <a:pos x="13068" y="5284"/>
              </a:cxn>
              <a:cxn ang="0">
                <a:pos x="13622" y="5137"/>
              </a:cxn>
              <a:cxn ang="0">
                <a:pos x="14324" y="5057"/>
              </a:cxn>
              <a:cxn ang="0">
                <a:pos x="14858" y="4837"/>
              </a:cxn>
              <a:cxn ang="0">
                <a:pos x="14887" y="4876"/>
              </a:cxn>
              <a:cxn ang="0">
                <a:pos x="14333" y="5104"/>
              </a:cxn>
              <a:cxn ang="0">
                <a:pos x="13626" y="5184"/>
              </a:cxn>
              <a:cxn ang="0">
                <a:pos x="13093" y="5325"/>
              </a:cxn>
              <a:cxn ang="0">
                <a:pos x="12543" y="5456"/>
              </a:cxn>
              <a:cxn ang="0">
                <a:pos x="12000" y="5583"/>
              </a:cxn>
              <a:cxn ang="0">
                <a:pos x="11469" y="5616"/>
              </a:cxn>
              <a:cxn ang="0">
                <a:pos x="10945" y="5711"/>
              </a:cxn>
              <a:cxn ang="0">
                <a:pos x="10397" y="5824"/>
              </a:cxn>
              <a:cxn ang="0">
                <a:pos x="9867" y="5856"/>
              </a:cxn>
              <a:cxn ang="0">
                <a:pos x="9501" y="5856"/>
              </a:cxn>
              <a:cxn ang="0">
                <a:pos x="8977" y="5983"/>
              </a:cxn>
              <a:cxn ang="0">
                <a:pos x="8620" y="6176"/>
              </a:cxn>
              <a:cxn ang="0">
                <a:pos x="8075" y="6224"/>
              </a:cxn>
              <a:cxn ang="0">
                <a:pos x="7708" y="6173"/>
              </a:cxn>
              <a:cxn ang="0">
                <a:pos x="7355" y="6112"/>
              </a:cxn>
              <a:cxn ang="0">
                <a:pos x="6820" y="6128"/>
              </a:cxn>
              <a:cxn ang="0">
                <a:pos x="6287" y="6240"/>
              </a:cxn>
              <a:cxn ang="0">
                <a:pos x="5748" y="6208"/>
              </a:cxn>
              <a:cxn ang="0">
                <a:pos x="5373" y="6110"/>
              </a:cxn>
              <a:cxn ang="0">
                <a:pos x="5011" y="5796"/>
              </a:cxn>
              <a:cxn ang="0">
                <a:pos x="4465" y="4126"/>
              </a:cxn>
              <a:cxn ang="0">
                <a:pos x="3762" y="1312"/>
              </a:cxn>
              <a:cxn ang="0">
                <a:pos x="3402" y="620"/>
              </a:cxn>
              <a:cxn ang="0">
                <a:pos x="2884" y="432"/>
              </a:cxn>
              <a:cxn ang="0">
                <a:pos x="2164" y="256"/>
              </a:cxn>
              <a:cxn ang="0">
                <a:pos x="1635" y="96"/>
              </a:cxn>
              <a:cxn ang="0">
                <a:pos x="1289" y="42"/>
              </a:cxn>
              <a:cxn ang="0">
                <a:pos x="742" y="208"/>
              </a:cxn>
              <a:cxn ang="0">
                <a:pos x="385" y="207"/>
              </a:cxn>
              <a:cxn ang="0">
                <a:pos x="0" y="248"/>
              </a:cxn>
            </a:cxnLst>
            <a:rect l="0" t="0" r="r" b="b"/>
            <a:pathLst>
              <a:path w="15076" h="6240">
                <a:moveTo>
                  <a:pt x="24" y="224"/>
                </a:moveTo>
                <a:lnTo>
                  <a:pt x="200" y="224"/>
                </a:lnTo>
                <a:lnTo>
                  <a:pt x="192" y="226"/>
                </a:lnTo>
                <a:lnTo>
                  <a:pt x="368" y="162"/>
                </a:lnTo>
                <a:cubicBezTo>
                  <a:pt x="370" y="161"/>
                  <a:pt x="372" y="161"/>
                  <a:pt x="374" y="161"/>
                </a:cubicBezTo>
                <a:lnTo>
                  <a:pt x="566" y="145"/>
                </a:lnTo>
                <a:cubicBezTo>
                  <a:pt x="568" y="144"/>
                  <a:pt x="569" y="144"/>
                  <a:pt x="571" y="145"/>
                </a:cubicBezTo>
                <a:lnTo>
                  <a:pt x="747" y="161"/>
                </a:lnTo>
                <a:lnTo>
                  <a:pt x="920" y="160"/>
                </a:lnTo>
                <a:lnTo>
                  <a:pt x="1096" y="160"/>
                </a:lnTo>
                <a:lnTo>
                  <a:pt x="1080" y="167"/>
                </a:lnTo>
                <a:lnTo>
                  <a:pt x="1256" y="7"/>
                </a:lnTo>
                <a:cubicBezTo>
                  <a:pt x="1261" y="3"/>
                  <a:pt x="1266" y="0"/>
                  <a:pt x="1272" y="0"/>
                </a:cubicBezTo>
                <a:lnTo>
                  <a:pt x="1448" y="0"/>
                </a:lnTo>
                <a:cubicBezTo>
                  <a:pt x="1450" y="0"/>
                  <a:pt x="1452" y="1"/>
                  <a:pt x="1454" y="1"/>
                </a:cubicBezTo>
                <a:lnTo>
                  <a:pt x="1646" y="49"/>
                </a:lnTo>
                <a:lnTo>
                  <a:pt x="1825" y="114"/>
                </a:lnTo>
                <a:lnTo>
                  <a:pt x="2001" y="178"/>
                </a:lnTo>
                <a:lnTo>
                  <a:pt x="1997" y="177"/>
                </a:lnTo>
                <a:lnTo>
                  <a:pt x="2173" y="209"/>
                </a:lnTo>
                <a:lnTo>
                  <a:pt x="2351" y="257"/>
                </a:lnTo>
                <a:lnTo>
                  <a:pt x="2527" y="305"/>
                </a:lnTo>
                <a:lnTo>
                  <a:pt x="2718" y="353"/>
                </a:lnTo>
                <a:lnTo>
                  <a:pt x="2893" y="385"/>
                </a:lnTo>
                <a:lnTo>
                  <a:pt x="3069" y="417"/>
                </a:lnTo>
                <a:lnTo>
                  <a:pt x="3245" y="449"/>
                </a:lnTo>
                <a:cubicBezTo>
                  <a:pt x="3248" y="450"/>
                  <a:pt x="3252" y="451"/>
                  <a:pt x="3255" y="453"/>
                </a:cubicBezTo>
                <a:lnTo>
                  <a:pt x="3431" y="581"/>
                </a:lnTo>
                <a:cubicBezTo>
                  <a:pt x="3432" y="582"/>
                  <a:pt x="3433" y="583"/>
                  <a:pt x="3433" y="583"/>
                </a:cubicBezTo>
                <a:lnTo>
                  <a:pt x="3625" y="775"/>
                </a:lnTo>
                <a:cubicBezTo>
                  <a:pt x="3628" y="778"/>
                  <a:pt x="3630" y="781"/>
                  <a:pt x="3631" y="785"/>
                </a:cubicBezTo>
                <a:lnTo>
                  <a:pt x="3807" y="1297"/>
                </a:lnTo>
                <a:lnTo>
                  <a:pt x="3984" y="1954"/>
                </a:lnTo>
                <a:lnTo>
                  <a:pt x="4160" y="2755"/>
                </a:lnTo>
                <a:lnTo>
                  <a:pt x="4336" y="3426"/>
                </a:lnTo>
                <a:lnTo>
                  <a:pt x="4512" y="4115"/>
                </a:lnTo>
                <a:lnTo>
                  <a:pt x="4704" y="4818"/>
                </a:lnTo>
                <a:lnTo>
                  <a:pt x="4880" y="5442"/>
                </a:lnTo>
                <a:lnTo>
                  <a:pt x="4878" y="5437"/>
                </a:lnTo>
                <a:lnTo>
                  <a:pt x="5054" y="5773"/>
                </a:lnTo>
                <a:lnTo>
                  <a:pt x="5051" y="5769"/>
                </a:lnTo>
                <a:lnTo>
                  <a:pt x="5227" y="5977"/>
                </a:lnTo>
                <a:lnTo>
                  <a:pt x="5220" y="5971"/>
                </a:lnTo>
                <a:lnTo>
                  <a:pt x="5396" y="6067"/>
                </a:lnTo>
                <a:lnTo>
                  <a:pt x="5392" y="6066"/>
                </a:lnTo>
                <a:lnTo>
                  <a:pt x="5584" y="6130"/>
                </a:lnTo>
                <a:lnTo>
                  <a:pt x="5581" y="6129"/>
                </a:lnTo>
                <a:lnTo>
                  <a:pt x="5757" y="6161"/>
                </a:lnTo>
                <a:lnTo>
                  <a:pt x="5931" y="6177"/>
                </a:lnTo>
                <a:lnTo>
                  <a:pt x="6107" y="6193"/>
                </a:lnTo>
                <a:lnTo>
                  <a:pt x="6280" y="6192"/>
                </a:lnTo>
                <a:lnTo>
                  <a:pt x="6274" y="6193"/>
                </a:lnTo>
                <a:lnTo>
                  <a:pt x="6450" y="6145"/>
                </a:lnTo>
                <a:lnTo>
                  <a:pt x="6645" y="6113"/>
                </a:lnTo>
                <a:lnTo>
                  <a:pt x="6820" y="6081"/>
                </a:lnTo>
                <a:cubicBezTo>
                  <a:pt x="6823" y="6080"/>
                  <a:pt x="6826" y="6080"/>
                  <a:pt x="6829" y="6081"/>
                </a:cubicBezTo>
                <a:lnTo>
                  <a:pt x="7005" y="6113"/>
                </a:lnTo>
                <a:lnTo>
                  <a:pt x="6996" y="6113"/>
                </a:lnTo>
                <a:lnTo>
                  <a:pt x="7172" y="6081"/>
                </a:lnTo>
                <a:lnTo>
                  <a:pt x="7350" y="6065"/>
                </a:lnTo>
                <a:lnTo>
                  <a:pt x="7346" y="6065"/>
                </a:lnTo>
                <a:lnTo>
                  <a:pt x="7522" y="6017"/>
                </a:lnTo>
                <a:cubicBezTo>
                  <a:pt x="7528" y="6016"/>
                  <a:pt x="7535" y="6016"/>
                  <a:pt x="7541" y="6020"/>
                </a:cubicBezTo>
                <a:lnTo>
                  <a:pt x="7733" y="6132"/>
                </a:lnTo>
                <a:lnTo>
                  <a:pt x="7725" y="6129"/>
                </a:lnTo>
                <a:lnTo>
                  <a:pt x="7901" y="6161"/>
                </a:lnTo>
                <a:lnTo>
                  <a:pt x="8075" y="6177"/>
                </a:lnTo>
                <a:lnTo>
                  <a:pt x="8070" y="6177"/>
                </a:lnTo>
                <a:lnTo>
                  <a:pt x="8246" y="6161"/>
                </a:lnTo>
                <a:lnTo>
                  <a:pt x="8424" y="6160"/>
                </a:lnTo>
                <a:lnTo>
                  <a:pt x="8421" y="6161"/>
                </a:lnTo>
                <a:lnTo>
                  <a:pt x="8613" y="6129"/>
                </a:lnTo>
                <a:lnTo>
                  <a:pt x="8790" y="6113"/>
                </a:lnTo>
                <a:lnTo>
                  <a:pt x="8775" y="6119"/>
                </a:lnTo>
                <a:lnTo>
                  <a:pt x="8951" y="5943"/>
                </a:lnTo>
                <a:cubicBezTo>
                  <a:pt x="8954" y="5941"/>
                  <a:pt x="8957" y="5939"/>
                  <a:pt x="8960" y="5938"/>
                </a:cubicBezTo>
                <a:lnTo>
                  <a:pt x="9136" y="5874"/>
                </a:lnTo>
                <a:cubicBezTo>
                  <a:pt x="9138" y="5873"/>
                  <a:pt x="9139" y="5873"/>
                  <a:pt x="9140" y="5873"/>
                </a:cubicBezTo>
                <a:lnTo>
                  <a:pt x="9316" y="5841"/>
                </a:lnTo>
                <a:lnTo>
                  <a:pt x="9492" y="5809"/>
                </a:lnTo>
                <a:cubicBezTo>
                  <a:pt x="9494" y="5808"/>
                  <a:pt x="9496" y="5808"/>
                  <a:pt x="9498" y="5809"/>
                </a:cubicBezTo>
                <a:lnTo>
                  <a:pt x="9690" y="5825"/>
                </a:lnTo>
                <a:lnTo>
                  <a:pt x="9686" y="5825"/>
                </a:lnTo>
                <a:lnTo>
                  <a:pt x="9862" y="5809"/>
                </a:lnTo>
                <a:lnTo>
                  <a:pt x="10040" y="5808"/>
                </a:lnTo>
                <a:lnTo>
                  <a:pt x="10216" y="5808"/>
                </a:lnTo>
                <a:lnTo>
                  <a:pt x="10212" y="5809"/>
                </a:lnTo>
                <a:lnTo>
                  <a:pt x="10388" y="5777"/>
                </a:lnTo>
                <a:lnTo>
                  <a:pt x="10581" y="5745"/>
                </a:lnTo>
                <a:lnTo>
                  <a:pt x="10758" y="5729"/>
                </a:lnTo>
                <a:lnTo>
                  <a:pt x="10752" y="5730"/>
                </a:lnTo>
                <a:lnTo>
                  <a:pt x="10928" y="5666"/>
                </a:lnTo>
                <a:cubicBezTo>
                  <a:pt x="10930" y="5665"/>
                  <a:pt x="10931" y="5665"/>
                  <a:pt x="10932" y="5665"/>
                </a:cubicBezTo>
                <a:lnTo>
                  <a:pt x="11108" y="5633"/>
                </a:lnTo>
                <a:lnTo>
                  <a:pt x="11284" y="5601"/>
                </a:lnTo>
                <a:lnTo>
                  <a:pt x="11460" y="5569"/>
                </a:lnTo>
                <a:lnTo>
                  <a:pt x="11651" y="5521"/>
                </a:lnTo>
                <a:lnTo>
                  <a:pt x="11826" y="5473"/>
                </a:lnTo>
                <a:cubicBezTo>
                  <a:pt x="11831" y="5472"/>
                  <a:pt x="11836" y="5472"/>
                  <a:pt x="11841" y="5474"/>
                </a:cubicBezTo>
                <a:lnTo>
                  <a:pt x="12017" y="5538"/>
                </a:lnTo>
                <a:lnTo>
                  <a:pt x="12002" y="5537"/>
                </a:lnTo>
                <a:lnTo>
                  <a:pt x="12178" y="5489"/>
                </a:lnTo>
                <a:lnTo>
                  <a:pt x="12356" y="5457"/>
                </a:lnTo>
                <a:lnTo>
                  <a:pt x="12530" y="5409"/>
                </a:lnTo>
                <a:lnTo>
                  <a:pt x="12723" y="5361"/>
                </a:lnTo>
                <a:lnTo>
                  <a:pt x="12900" y="5329"/>
                </a:lnTo>
                <a:lnTo>
                  <a:pt x="13074" y="5281"/>
                </a:lnTo>
                <a:lnTo>
                  <a:pt x="13068" y="5284"/>
                </a:lnTo>
                <a:lnTo>
                  <a:pt x="13244" y="5172"/>
                </a:lnTo>
                <a:cubicBezTo>
                  <a:pt x="13247" y="5170"/>
                  <a:pt x="13250" y="5169"/>
                  <a:pt x="13254" y="5169"/>
                </a:cubicBezTo>
                <a:lnTo>
                  <a:pt x="13430" y="5153"/>
                </a:lnTo>
                <a:lnTo>
                  <a:pt x="13622" y="5137"/>
                </a:lnTo>
                <a:lnTo>
                  <a:pt x="13800" y="5136"/>
                </a:lnTo>
                <a:lnTo>
                  <a:pt x="13974" y="5121"/>
                </a:lnTo>
                <a:lnTo>
                  <a:pt x="14148" y="5089"/>
                </a:lnTo>
                <a:lnTo>
                  <a:pt x="14324" y="5057"/>
                </a:lnTo>
                <a:lnTo>
                  <a:pt x="14498" y="5009"/>
                </a:lnTo>
                <a:lnTo>
                  <a:pt x="14691" y="4961"/>
                </a:lnTo>
                <a:lnTo>
                  <a:pt x="14682" y="4965"/>
                </a:lnTo>
                <a:lnTo>
                  <a:pt x="14858" y="4837"/>
                </a:lnTo>
                <a:lnTo>
                  <a:pt x="15034" y="4709"/>
                </a:lnTo>
                <a:cubicBezTo>
                  <a:pt x="15045" y="4701"/>
                  <a:pt x="15060" y="4704"/>
                  <a:pt x="15068" y="4714"/>
                </a:cubicBezTo>
                <a:cubicBezTo>
                  <a:pt x="15076" y="4725"/>
                  <a:pt x="15073" y="4740"/>
                  <a:pt x="15063" y="4748"/>
                </a:cubicBezTo>
                <a:lnTo>
                  <a:pt x="14887" y="4876"/>
                </a:lnTo>
                <a:lnTo>
                  <a:pt x="14711" y="5004"/>
                </a:lnTo>
                <a:cubicBezTo>
                  <a:pt x="14708" y="5006"/>
                  <a:pt x="14705" y="5007"/>
                  <a:pt x="14702" y="5008"/>
                </a:cubicBezTo>
                <a:lnTo>
                  <a:pt x="14511" y="5056"/>
                </a:lnTo>
                <a:lnTo>
                  <a:pt x="14333" y="5104"/>
                </a:lnTo>
                <a:lnTo>
                  <a:pt x="14157" y="5136"/>
                </a:lnTo>
                <a:lnTo>
                  <a:pt x="13979" y="5168"/>
                </a:lnTo>
                <a:lnTo>
                  <a:pt x="13800" y="5184"/>
                </a:lnTo>
                <a:lnTo>
                  <a:pt x="13626" y="5184"/>
                </a:lnTo>
                <a:lnTo>
                  <a:pt x="13435" y="5200"/>
                </a:lnTo>
                <a:lnTo>
                  <a:pt x="13259" y="5216"/>
                </a:lnTo>
                <a:lnTo>
                  <a:pt x="13269" y="5213"/>
                </a:lnTo>
                <a:lnTo>
                  <a:pt x="13093" y="5325"/>
                </a:lnTo>
                <a:cubicBezTo>
                  <a:pt x="13091" y="5326"/>
                  <a:pt x="13089" y="5327"/>
                  <a:pt x="13087" y="5328"/>
                </a:cubicBezTo>
                <a:lnTo>
                  <a:pt x="12909" y="5376"/>
                </a:lnTo>
                <a:lnTo>
                  <a:pt x="12734" y="5408"/>
                </a:lnTo>
                <a:lnTo>
                  <a:pt x="12543" y="5456"/>
                </a:lnTo>
                <a:lnTo>
                  <a:pt x="12365" y="5504"/>
                </a:lnTo>
                <a:lnTo>
                  <a:pt x="12191" y="5536"/>
                </a:lnTo>
                <a:lnTo>
                  <a:pt x="12015" y="5584"/>
                </a:lnTo>
                <a:cubicBezTo>
                  <a:pt x="12010" y="5585"/>
                  <a:pt x="12005" y="5585"/>
                  <a:pt x="12000" y="5583"/>
                </a:cubicBezTo>
                <a:lnTo>
                  <a:pt x="11824" y="5519"/>
                </a:lnTo>
                <a:lnTo>
                  <a:pt x="11839" y="5520"/>
                </a:lnTo>
                <a:lnTo>
                  <a:pt x="11662" y="5568"/>
                </a:lnTo>
                <a:lnTo>
                  <a:pt x="11469" y="5616"/>
                </a:lnTo>
                <a:lnTo>
                  <a:pt x="11293" y="5648"/>
                </a:lnTo>
                <a:lnTo>
                  <a:pt x="11117" y="5680"/>
                </a:lnTo>
                <a:lnTo>
                  <a:pt x="10941" y="5712"/>
                </a:lnTo>
                <a:lnTo>
                  <a:pt x="10945" y="5711"/>
                </a:lnTo>
                <a:lnTo>
                  <a:pt x="10769" y="5775"/>
                </a:lnTo>
                <a:cubicBezTo>
                  <a:pt x="10767" y="5776"/>
                  <a:pt x="10765" y="5776"/>
                  <a:pt x="10763" y="5776"/>
                </a:cubicBezTo>
                <a:lnTo>
                  <a:pt x="10588" y="5792"/>
                </a:lnTo>
                <a:lnTo>
                  <a:pt x="10397" y="5824"/>
                </a:lnTo>
                <a:lnTo>
                  <a:pt x="10221" y="5856"/>
                </a:lnTo>
                <a:cubicBezTo>
                  <a:pt x="10219" y="5856"/>
                  <a:pt x="10218" y="5856"/>
                  <a:pt x="10216" y="5856"/>
                </a:cubicBezTo>
                <a:lnTo>
                  <a:pt x="10040" y="5856"/>
                </a:lnTo>
                <a:lnTo>
                  <a:pt x="9867" y="5856"/>
                </a:lnTo>
                <a:lnTo>
                  <a:pt x="9691" y="5872"/>
                </a:lnTo>
                <a:cubicBezTo>
                  <a:pt x="9689" y="5872"/>
                  <a:pt x="9688" y="5873"/>
                  <a:pt x="9686" y="5872"/>
                </a:cubicBezTo>
                <a:lnTo>
                  <a:pt x="9494" y="5856"/>
                </a:lnTo>
                <a:lnTo>
                  <a:pt x="9501" y="5856"/>
                </a:lnTo>
                <a:lnTo>
                  <a:pt x="9325" y="5888"/>
                </a:lnTo>
                <a:lnTo>
                  <a:pt x="9149" y="5920"/>
                </a:lnTo>
                <a:lnTo>
                  <a:pt x="9153" y="5919"/>
                </a:lnTo>
                <a:lnTo>
                  <a:pt x="8977" y="5983"/>
                </a:lnTo>
                <a:lnTo>
                  <a:pt x="8985" y="5977"/>
                </a:lnTo>
                <a:lnTo>
                  <a:pt x="8809" y="6153"/>
                </a:lnTo>
                <a:cubicBezTo>
                  <a:pt x="8805" y="6157"/>
                  <a:pt x="8800" y="6160"/>
                  <a:pt x="8795" y="6160"/>
                </a:cubicBezTo>
                <a:lnTo>
                  <a:pt x="8620" y="6176"/>
                </a:lnTo>
                <a:lnTo>
                  <a:pt x="8428" y="6208"/>
                </a:lnTo>
                <a:cubicBezTo>
                  <a:pt x="8427" y="6208"/>
                  <a:pt x="8426" y="6208"/>
                  <a:pt x="8424" y="6208"/>
                </a:cubicBezTo>
                <a:lnTo>
                  <a:pt x="8251" y="6208"/>
                </a:lnTo>
                <a:lnTo>
                  <a:pt x="8075" y="6224"/>
                </a:lnTo>
                <a:cubicBezTo>
                  <a:pt x="8073" y="6225"/>
                  <a:pt x="8072" y="6225"/>
                  <a:pt x="8070" y="6224"/>
                </a:cubicBezTo>
                <a:lnTo>
                  <a:pt x="7892" y="6208"/>
                </a:lnTo>
                <a:lnTo>
                  <a:pt x="7716" y="6176"/>
                </a:lnTo>
                <a:cubicBezTo>
                  <a:pt x="7713" y="6176"/>
                  <a:pt x="7711" y="6175"/>
                  <a:pt x="7708" y="6173"/>
                </a:cubicBezTo>
                <a:lnTo>
                  <a:pt x="7516" y="6061"/>
                </a:lnTo>
                <a:lnTo>
                  <a:pt x="7535" y="6064"/>
                </a:lnTo>
                <a:lnTo>
                  <a:pt x="7359" y="6112"/>
                </a:lnTo>
                <a:cubicBezTo>
                  <a:pt x="7357" y="6112"/>
                  <a:pt x="7356" y="6112"/>
                  <a:pt x="7355" y="6112"/>
                </a:cubicBezTo>
                <a:lnTo>
                  <a:pt x="7181" y="6128"/>
                </a:lnTo>
                <a:lnTo>
                  <a:pt x="7005" y="6160"/>
                </a:lnTo>
                <a:cubicBezTo>
                  <a:pt x="7002" y="6161"/>
                  <a:pt x="6999" y="6161"/>
                  <a:pt x="6996" y="6160"/>
                </a:cubicBezTo>
                <a:lnTo>
                  <a:pt x="6820" y="6128"/>
                </a:lnTo>
                <a:lnTo>
                  <a:pt x="6829" y="6128"/>
                </a:lnTo>
                <a:lnTo>
                  <a:pt x="6652" y="6160"/>
                </a:lnTo>
                <a:lnTo>
                  <a:pt x="6463" y="6192"/>
                </a:lnTo>
                <a:lnTo>
                  <a:pt x="6287" y="6240"/>
                </a:lnTo>
                <a:cubicBezTo>
                  <a:pt x="6285" y="6240"/>
                  <a:pt x="6283" y="6240"/>
                  <a:pt x="6280" y="6240"/>
                </a:cubicBezTo>
                <a:lnTo>
                  <a:pt x="6102" y="6240"/>
                </a:lnTo>
                <a:lnTo>
                  <a:pt x="5926" y="6224"/>
                </a:lnTo>
                <a:lnTo>
                  <a:pt x="5748" y="6208"/>
                </a:lnTo>
                <a:lnTo>
                  <a:pt x="5572" y="6176"/>
                </a:lnTo>
                <a:cubicBezTo>
                  <a:pt x="5571" y="6176"/>
                  <a:pt x="5570" y="6176"/>
                  <a:pt x="5569" y="6175"/>
                </a:cubicBezTo>
                <a:lnTo>
                  <a:pt x="5377" y="6111"/>
                </a:lnTo>
                <a:cubicBezTo>
                  <a:pt x="5376" y="6111"/>
                  <a:pt x="5374" y="6110"/>
                  <a:pt x="5373" y="6110"/>
                </a:cubicBezTo>
                <a:lnTo>
                  <a:pt x="5197" y="6014"/>
                </a:lnTo>
                <a:cubicBezTo>
                  <a:pt x="5194" y="6012"/>
                  <a:pt x="5192" y="6010"/>
                  <a:pt x="5190" y="6008"/>
                </a:cubicBezTo>
                <a:lnTo>
                  <a:pt x="5014" y="5800"/>
                </a:lnTo>
                <a:cubicBezTo>
                  <a:pt x="5013" y="5799"/>
                  <a:pt x="5012" y="5797"/>
                  <a:pt x="5011" y="5796"/>
                </a:cubicBezTo>
                <a:lnTo>
                  <a:pt x="4835" y="5460"/>
                </a:lnTo>
                <a:cubicBezTo>
                  <a:pt x="4834" y="5458"/>
                  <a:pt x="4834" y="5457"/>
                  <a:pt x="4833" y="5455"/>
                </a:cubicBezTo>
                <a:lnTo>
                  <a:pt x="4657" y="4831"/>
                </a:lnTo>
                <a:lnTo>
                  <a:pt x="4465" y="4126"/>
                </a:lnTo>
                <a:lnTo>
                  <a:pt x="4289" y="3439"/>
                </a:lnTo>
                <a:lnTo>
                  <a:pt x="4113" y="2766"/>
                </a:lnTo>
                <a:lnTo>
                  <a:pt x="3937" y="1967"/>
                </a:lnTo>
                <a:lnTo>
                  <a:pt x="3762" y="1312"/>
                </a:lnTo>
                <a:lnTo>
                  <a:pt x="3586" y="800"/>
                </a:lnTo>
                <a:lnTo>
                  <a:pt x="3591" y="809"/>
                </a:lnTo>
                <a:lnTo>
                  <a:pt x="3399" y="617"/>
                </a:lnTo>
                <a:lnTo>
                  <a:pt x="3402" y="620"/>
                </a:lnTo>
                <a:lnTo>
                  <a:pt x="3226" y="492"/>
                </a:lnTo>
                <a:lnTo>
                  <a:pt x="3236" y="496"/>
                </a:lnTo>
                <a:lnTo>
                  <a:pt x="3060" y="464"/>
                </a:lnTo>
                <a:lnTo>
                  <a:pt x="2884" y="432"/>
                </a:lnTo>
                <a:lnTo>
                  <a:pt x="2707" y="400"/>
                </a:lnTo>
                <a:lnTo>
                  <a:pt x="2514" y="352"/>
                </a:lnTo>
                <a:lnTo>
                  <a:pt x="2338" y="304"/>
                </a:lnTo>
                <a:lnTo>
                  <a:pt x="2164" y="256"/>
                </a:lnTo>
                <a:lnTo>
                  <a:pt x="1988" y="224"/>
                </a:lnTo>
                <a:cubicBezTo>
                  <a:pt x="1987" y="224"/>
                  <a:pt x="1986" y="223"/>
                  <a:pt x="1984" y="223"/>
                </a:cubicBezTo>
                <a:lnTo>
                  <a:pt x="1808" y="159"/>
                </a:lnTo>
                <a:lnTo>
                  <a:pt x="1635" y="96"/>
                </a:lnTo>
                <a:lnTo>
                  <a:pt x="1443" y="48"/>
                </a:lnTo>
                <a:lnTo>
                  <a:pt x="1448" y="48"/>
                </a:lnTo>
                <a:lnTo>
                  <a:pt x="1272" y="48"/>
                </a:lnTo>
                <a:lnTo>
                  <a:pt x="1289" y="42"/>
                </a:lnTo>
                <a:lnTo>
                  <a:pt x="1113" y="202"/>
                </a:lnTo>
                <a:cubicBezTo>
                  <a:pt x="1108" y="206"/>
                  <a:pt x="1102" y="208"/>
                  <a:pt x="1096" y="208"/>
                </a:cubicBezTo>
                <a:lnTo>
                  <a:pt x="920" y="208"/>
                </a:lnTo>
                <a:lnTo>
                  <a:pt x="742" y="208"/>
                </a:lnTo>
                <a:lnTo>
                  <a:pt x="566" y="192"/>
                </a:lnTo>
                <a:lnTo>
                  <a:pt x="570" y="192"/>
                </a:lnTo>
                <a:lnTo>
                  <a:pt x="378" y="208"/>
                </a:lnTo>
                <a:lnTo>
                  <a:pt x="385" y="207"/>
                </a:lnTo>
                <a:lnTo>
                  <a:pt x="209" y="271"/>
                </a:lnTo>
                <a:cubicBezTo>
                  <a:pt x="206" y="272"/>
                  <a:pt x="203" y="272"/>
                  <a:pt x="200" y="272"/>
                </a:cubicBezTo>
                <a:lnTo>
                  <a:pt x="24" y="272"/>
                </a:lnTo>
                <a:cubicBezTo>
                  <a:pt x="11" y="272"/>
                  <a:pt x="0" y="262"/>
                  <a:pt x="0" y="248"/>
                </a:cubicBezTo>
                <a:cubicBezTo>
                  <a:pt x="0" y="235"/>
                  <a:pt x="11" y="224"/>
                  <a:pt x="24" y="224"/>
                </a:cubicBezTo>
                <a:close/>
              </a:path>
            </a:pathLst>
          </a:custGeom>
          <a:solidFill>
            <a:srgbClr val="9E480E"/>
          </a:solidFill>
          <a:ln w="5" cap="flat">
            <a:solidFill>
              <a:srgbClr val="9E480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627914" y="1982291"/>
            <a:ext cx="7091343" cy="3666640"/>
          </a:xfrm>
          <a:custGeom>
            <a:avLst/>
            <a:gdLst/>
            <a:ahLst/>
            <a:cxnLst>
              <a:cxn ang="0">
                <a:pos x="375" y="865"/>
              </a:cxn>
              <a:cxn ang="0">
                <a:pos x="724" y="589"/>
              </a:cxn>
              <a:cxn ang="0">
                <a:pos x="1267" y="65"/>
              </a:cxn>
              <a:cxn ang="0">
                <a:pos x="1633" y="66"/>
              </a:cxn>
              <a:cxn ang="0">
                <a:pos x="2174" y="65"/>
              </a:cxn>
              <a:cxn ang="0">
                <a:pos x="2723" y="194"/>
              </a:cxn>
              <a:cxn ang="0">
                <a:pos x="3086" y="620"/>
              </a:cxn>
              <a:cxn ang="0">
                <a:pos x="3441" y="1475"/>
              </a:cxn>
              <a:cxn ang="0">
                <a:pos x="4161" y="4931"/>
              </a:cxn>
              <a:cxn ang="0">
                <a:pos x="4701" y="6650"/>
              </a:cxn>
              <a:cxn ang="0">
                <a:pos x="5216" y="6833"/>
              </a:cxn>
              <a:cxn ang="0">
                <a:pos x="5751" y="6865"/>
              </a:cxn>
              <a:cxn ang="0">
                <a:pos x="6277" y="6785"/>
              </a:cxn>
              <a:cxn ang="0">
                <a:pos x="6825" y="6672"/>
              </a:cxn>
              <a:cxn ang="0">
                <a:pos x="7525" y="6625"/>
              </a:cxn>
              <a:cxn ang="0">
                <a:pos x="7912" y="6773"/>
              </a:cxn>
              <a:cxn ang="0">
                <a:pos x="8419" y="6785"/>
              </a:cxn>
              <a:cxn ang="0">
                <a:pos x="8960" y="6643"/>
              </a:cxn>
              <a:cxn ang="0">
                <a:pos x="9319" y="6577"/>
              </a:cxn>
              <a:cxn ang="0">
                <a:pos x="9689" y="6528"/>
              </a:cxn>
              <a:cxn ang="0">
                <a:pos x="10041" y="6496"/>
              </a:cxn>
              <a:cxn ang="0">
                <a:pos x="10585" y="6448"/>
              </a:cxn>
              <a:cxn ang="0">
                <a:pos x="11109" y="6369"/>
              </a:cxn>
              <a:cxn ang="0">
                <a:pos x="11461" y="6273"/>
              </a:cxn>
              <a:cxn ang="0">
                <a:pos x="12177" y="6082"/>
              </a:cxn>
              <a:cxn ang="0">
                <a:pos x="12896" y="5763"/>
              </a:cxn>
              <a:cxn ang="0">
                <a:pos x="13253" y="5585"/>
              </a:cxn>
              <a:cxn ang="0">
                <a:pos x="13975" y="5473"/>
              </a:cxn>
              <a:cxn ang="0">
                <a:pos x="14323" y="5505"/>
              </a:cxn>
              <a:cxn ang="0">
                <a:pos x="14864" y="5347"/>
              </a:cxn>
              <a:cxn ang="0">
                <a:pos x="14883" y="5390"/>
              </a:cxn>
              <a:cxn ang="0">
                <a:pos x="14336" y="5552"/>
              </a:cxn>
              <a:cxn ang="0">
                <a:pos x="13980" y="5520"/>
              </a:cxn>
              <a:cxn ang="0">
                <a:pos x="13262" y="5632"/>
              </a:cxn>
              <a:cxn ang="0">
                <a:pos x="12915" y="5806"/>
              </a:cxn>
              <a:cxn ang="0">
                <a:pos x="12194" y="6127"/>
              </a:cxn>
              <a:cxn ang="0">
                <a:pos x="11470" y="6320"/>
              </a:cxn>
              <a:cxn ang="0">
                <a:pos x="11118" y="6416"/>
              </a:cxn>
              <a:cxn ang="0">
                <a:pos x="10585" y="6496"/>
              </a:cxn>
              <a:cxn ang="0">
                <a:pos x="10041" y="6544"/>
              </a:cxn>
              <a:cxn ang="0">
                <a:pos x="9689" y="6576"/>
              </a:cxn>
              <a:cxn ang="0">
                <a:pos x="9324" y="6624"/>
              </a:cxn>
              <a:cxn ang="0">
                <a:pos x="8979" y="6686"/>
              </a:cxn>
              <a:cxn ang="0">
                <a:pos x="8432" y="6832"/>
              </a:cxn>
              <a:cxn ang="0">
                <a:pos x="7883" y="6812"/>
              </a:cxn>
              <a:cxn ang="0">
                <a:pos x="7534" y="6672"/>
              </a:cxn>
              <a:cxn ang="0">
                <a:pos x="6825" y="6720"/>
              </a:cxn>
              <a:cxn ang="0">
                <a:pos x="6286" y="6832"/>
              </a:cxn>
              <a:cxn ang="0">
                <a:pos x="5756" y="6912"/>
              </a:cxn>
              <a:cxn ang="0">
                <a:pos x="5203" y="6880"/>
              </a:cxn>
              <a:cxn ang="0">
                <a:pos x="4662" y="6679"/>
              </a:cxn>
              <a:cxn ang="0">
                <a:pos x="4114" y="4942"/>
              </a:cxn>
              <a:cxn ang="0">
                <a:pos x="3394" y="1486"/>
              </a:cxn>
              <a:cxn ang="0">
                <a:pos x="3045" y="644"/>
              </a:cxn>
              <a:cxn ang="0">
                <a:pos x="2704" y="239"/>
              </a:cxn>
              <a:cxn ang="0">
                <a:pos x="2165" y="112"/>
              </a:cxn>
              <a:cxn ang="0">
                <a:pos x="1650" y="111"/>
              </a:cxn>
              <a:cxn ang="0">
                <a:pos x="1280" y="112"/>
              </a:cxn>
              <a:cxn ang="0">
                <a:pos x="767" y="612"/>
              </a:cxn>
              <a:cxn ang="0">
                <a:pos x="380" y="912"/>
              </a:cxn>
              <a:cxn ang="0">
                <a:pos x="2" y="886"/>
              </a:cxn>
            </a:cxnLst>
            <a:rect l="0" t="0" r="r" b="b"/>
            <a:pathLst>
              <a:path w="15077" h="6929">
                <a:moveTo>
                  <a:pt x="28" y="865"/>
                </a:moveTo>
                <a:lnTo>
                  <a:pt x="204" y="881"/>
                </a:lnTo>
                <a:lnTo>
                  <a:pt x="199" y="881"/>
                </a:lnTo>
                <a:lnTo>
                  <a:pt x="375" y="865"/>
                </a:lnTo>
                <a:cubicBezTo>
                  <a:pt x="378" y="864"/>
                  <a:pt x="381" y="865"/>
                  <a:pt x="383" y="865"/>
                </a:cubicBezTo>
                <a:lnTo>
                  <a:pt x="575" y="913"/>
                </a:lnTo>
                <a:lnTo>
                  <a:pt x="548" y="925"/>
                </a:lnTo>
                <a:lnTo>
                  <a:pt x="724" y="589"/>
                </a:lnTo>
                <a:lnTo>
                  <a:pt x="900" y="191"/>
                </a:lnTo>
                <a:cubicBezTo>
                  <a:pt x="902" y="185"/>
                  <a:pt x="907" y="180"/>
                  <a:pt x="913" y="178"/>
                </a:cubicBezTo>
                <a:lnTo>
                  <a:pt x="1089" y="114"/>
                </a:lnTo>
                <a:lnTo>
                  <a:pt x="1267" y="65"/>
                </a:lnTo>
                <a:cubicBezTo>
                  <a:pt x="1269" y="65"/>
                  <a:pt x="1271" y="64"/>
                  <a:pt x="1273" y="64"/>
                </a:cubicBezTo>
                <a:lnTo>
                  <a:pt x="1449" y="64"/>
                </a:lnTo>
                <a:lnTo>
                  <a:pt x="1641" y="64"/>
                </a:lnTo>
                <a:lnTo>
                  <a:pt x="1633" y="66"/>
                </a:lnTo>
                <a:lnTo>
                  <a:pt x="1809" y="2"/>
                </a:lnTo>
                <a:cubicBezTo>
                  <a:pt x="1813" y="0"/>
                  <a:pt x="1818" y="0"/>
                  <a:pt x="1822" y="1"/>
                </a:cubicBezTo>
                <a:lnTo>
                  <a:pt x="1998" y="33"/>
                </a:lnTo>
                <a:lnTo>
                  <a:pt x="2174" y="65"/>
                </a:lnTo>
                <a:lnTo>
                  <a:pt x="2350" y="97"/>
                </a:lnTo>
                <a:lnTo>
                  <a:pt x="2524" y="113"/>
                </a:lnTo>
                <a:cubicBezTo>
                  <a:pt x="2526" y="113"/>
                  <a:pt x="2528" y="113"/>
                  <a:pt x="2531" y="114"/>
                </a:cubicBezTo>
                <a:lnTo>
                  <a:pt x="2723" y="194"/>
                </a:lnTo>
                <a:cubicBezTo>
                  <a:pt x="2724" y="195"/>
                  <a:pt x="2725" y="195"/>
                  <a:pt x="2726" y="196"/>
                </a:cubicBezTo>
                <a:lnTo>
                  <a:pt x="2902" y="308"/>
                </a:lnTo>
                <a:cubicBezTo>
                  <a:pt x="2906" y="310"/>
                  <a:pt x="2908" y="313"/>
                  <a:pt x="2910" y="316"/>
                </a:cubicBezTo>
                <a:lnTo>
                  <a:pt x="3086" y="620"/>
                </a:lnTo>
                <a:lnTo>
                  <a:pt x="3081" y="614"/>
                </a:lnTo>
                <a:lnTo>
                  <a:pt x="3257" y="758"/>
                </a:lnTo>
                <a:cubicBezTo>
                  <a:pt x="3261" y="761"/>
                  <a:pt x="3263" y="766"/>
                  <a:pt x="3265" y="771"/>
                </a:cubicBezTo>
                <a:lnTo>
                  <a:pt x="3441" y="1475"/>
                </a:lnTo>
                <a:lnTo>
                  <a:pt x="3633" y="2355"/>
                </a:lnTo>
                <a:lnTo>
                  <a:pt x="3809" y="3284"/>
                </a:lnTo>
                <a:lnTo>
                  <a:pt x="3985" y="4116"/>
                </a:lnTo>
                <a:lnTo>
                  <a:pt x="4161" y="4931"/>
                </a:lnTo>
                <a:lnTo>
                  <a:pt x="4337" y="5602"/>
                </a:lnTo>
                <a:lnTo>
                  <a:pt x="4513" y="6403"/>
                </a:lnTo>
                <a:lnTo>
                  <a:pt x="4509" y="6394"/>
                </a:lnTo>
                <a:lnTo>
                  <a:pt x="4701" y="6650"/>
                </a:lnTo>
                <a:lnTo>
                  <a:pt x="4691" y="6643"/>
                </a:lnTo>
                <a:lnTo>
                  <a:pt x="4867" y="6723"/>
                </a:lnTo>
                <a:lnTo>
                  <a:pt x="5042" y="6786"/>
                </a:lnTo>
                <a:lnTo>
                  <a:pt x="5216" y="6833"/>
                </a:lnTo>
                <a:lnTo>
                  <a:pt x="5390" y="6865"/>
                </a:lnTo>
                <a:lnTo>
                  <a:pt x="5579" y="6881"/>
                </a:lnTo>
                <a:lnTo>
                  <a:pt x="5575" y="6881"/>
                </a:lnTo>
                <a:lnTo>
                  <a:pt x="5751" y="6865"/>
                </a:lnTo>
                <a:lnTo>
                  <a:pt x="5929" y="6864"/>
                </a:lnTo>
                <a:lnTo>
                  <a:pt x="5923" y="6865"/>
                </a:lnTo>
                <a:lnTo>
                  <a:pt x="6099" y="6817"/>
                </a:lnTo>
                <a:lnTo>
                  <a:pt x="6277" y="6785"/>
                </a:lnTo>
                <a:lnTo>
                  <a:pt x="6453" y="6753"/>
                </a:lnTo>
                <a:lnTo>
                  <a:pt x="6644" y="6705"/>
                </a:lnTo>
                <a:lnTo>
                  <a:pt x="6821" y="6673"/>
                </a:lnTo>
                <a:cubicBezTo>
                  <a:pt x="6823" y="6673"/>
                  <a:pt x="6824" y="6672"/>
                  <a:pt x="6825" y="6672"/>
                </a:cubicBezTo>
                <a:lnTo>
                  <a:pt x="7001" y="6672"/>
                </a:lnTo>
                <a:lnTo>
                  <a:pt x="7177" y="6672"/>
                </a:lnTo>
                <a:lnTo>
                  <a:pt x="7351" y="6657"/>
                </a:lnTo>
                <a:lnTo>
                  <a:pt x="7525" y="6625"/>
                </a:lnTo>
                <a:cubicBezTo>
                  <a:pt x="7527" y="6624"/>
                  <a:pt x="7529" y="6624"/>
                  <a:pt x="7531" y="6625"/>
                </a:cubicBezTo>
                <a:lnTo>
                  <a:pt x="7723" y="6641"/>
                </a:lnTo>
                <a:cubicBezTo>
                  <a:pt x="7728" y="6641"/>
                  <a:pt x="7732" y="6642"/>
                  <a:pt x="7736" y="6645"/>
                </a:cubicBezTo>
                <a:lnTo>
                  <a:pt x="7912" y="6773"/>
                </a:lnTo>
                <a:lnTo>
                  <a:pt x="8086" y="6884"/>
                </a:lnTo>
                <a:lnTo>
                  <a:pt x="8067" y="6881"/>
                </a:lnTo>
                <a:lnTo>
                  <a:pt x="8243" y="6833"/>
                </a:lnTo>
                <a:lnTo>
                  <a:pt x="8419" y="6785"/>
                </a:lnTo>
                <a:lnTo>
                  <a:pt x="8614" y="6753"/>
                </a:lnTo>
                <a:lnTo>
                  <a:pt x="8789" y="6721"/>
                </a:lnTo>
                <a:lnTo>
                  <a:pt x="8784" y="6723"/>
                </a:lnTo>
                <a:lnTo>
                  <a:pt x="8960" y="6643"/>
                </a:lnTo>
                <a:cubicBezTo>
                  <a:pt x="8961" y="6642"/>
                  <a:pt x="8962" y="6642"/>
                  <a:pt x="8963" y="6641"/>
                </a:cubicBezTo>
                <a:lnTo>
                  <a:pt x="9139" y="6593"/>
                </a:lnTo>
                <a:cubicBezTo>
                  <a:pt x="9141" y="6593"/>
                  <a:pt x="9142" y="6593"/>
                  <a:pt x="9143" y="6593"/>
                </a:cubicBezTo>
                <a:lnTo>
                  <a:pt x="9319" y="6577"/>
                </a:lnTo>
                <a:lnTo>
                  <a:pt x="9315" y="6577"/>
                </a:lnTo>
                <a:lnTo>
                  <a:pt x="9491" y="6529"/>
                </a:lnTo>
                <a:cubicBezTo>
                  <a:pt x="9493" y="6529"/>
                  <a:pt x="9495" y="6528"/>
                  <a:pt x="9497" y="6528"/>
                </a:cubicBezTo>
                <a:lnTo>
                  <a:pt x="9689" y="6528"/>
                </a:lnTo>
                <a:lnTo>
                  <a:pt x="9685" y="6529"/>
                </a:lnTo>
                <a:lnTo>
                  <a:pt x="9861" y="6497"/>
                </a:lnTo>
                <a:cubicBezTo>
                  <a:pt x="9863" y="6497"/>
                  <a:pt x="9864" y="6496"/>
                  <a:pt x="9865" y="6496"/>
                </a:cubicBezTo>
                <a:lnTo>
                  <a:pt x="10041" y="6496"/>
                </a:lnTo>
                <a:lnTo>
                  <a:pt x="10217" y="6496"/>
                </a:lnTo>
                <a:lnTo>
                  <a:pt x="10391" y="6481"/>
                </a:lnTo>
                <a:lnTo>
                  <a:pt x="10582" y="6449"/>
                </a:lnTo>
                <a:cubicBezTo>
                  <a:pt x="10583" y="6449"/>
                  <a:pt x="10584" y="6448"/>
                  <a:pt x="10585" y="6448"/>
                </a:cubicBezTo>
                <a:lnTo>
                  <a:pt x="10761" y="6448"/>
                </a:lnTo>
                <a:lnTo>
                  <a:pt x="10755" y="6449"/>
                </a:lnTo>
                <a:lnTo>
                  <a:pt x="10931" y="6401"/>
                </a:lnTo>
                <a:lnTo>
                  <a:pt x="11109" y="6369"/>
                </a:lnTo>
                <a:lnTo>
                  <a:pt x="11105" y="6370"/>
                </a:lnTo>
                <a:lnTo>
                  <a:pt x="11281" y="6306"/>
                </a:lnTo>
                <a:cubicBezTo>
                  <a:pt x="11283" y="6305"/>
                  <a:pt x="11284" y="6305"/>
                  <a:pt x="11285" y="6305"/>
                </a:cubicBezTo>
                <a:lnTo>
                  <a:pt x="11461" y="6273"/>
                </a:lnTo>
                <a:lnTo>
                  <a:pt x="11654" y="6241"/>
                </a:lnTo>
                <a:lnTo>
                  <a:pt x="11827" y="6193"/>
                </a:lnTo>
                <a:lnTo>
                  <a:pt x="12003" y="6145"/>
                </a:lnTo>
                <a:lnTo>
                  <a:pt x="12177" y="6082"/>
                </a:lnTo>
                <a:lnTo>
                  <a:pt x="12352" y="6003"/>
                </a:lnTo>
                <a:lnTo>
                  <a:pt x="12529" y="5938"/>
                </a:lnTo>
                <a:lnTo>
                  <a:pt x="12719" y="5843"/>
                </a:lnTo>
                <a:lnTo>
                  <a:pt x="12896" y="5763"/>
                </a:lnTo>
                <a:lnTo>
                  <a:pt x="12890" y="5766"/>
                </a:lnTo>
                <a:lnTo>
                  <a:pt x="13066" y="5622"/>
                </a:lnTo>
                <a:cubicBezTo>
                  <a:pt x="13069" y="5619"/>
                  <a:pt x="13073" y="5618"/>
                  <a:pt x="13077" y="5617"/>
                </a:cubicBezTo>
                <a:lnTo>
                  <a:pt x="13253" y="5585"/>
                </a:lnTo>
                <a:lnTo>
                  <a:pt x="13429" y="5553"/>
                </a:lnTo>
                <a:lnTo>
                  <a:pt x="13622" y="5521"/>
                </a:lnTo>
                <a:lnTo>
                  <a:pt x="13797" y="5489"/>
                </a:lnTo>
                <a:lnTo>
                  <a:pt x="13975" y="5473"/>
                </a:lnTo>
                <a:lnTo>
                  <a:pt x="14151" y="5457"/>
                </a:lnTo>
                <a:cubicBezTo>
                  <a:pt x="14154" y="5456"/>
                  <a:pt x="14157" y="5457"/>
                  <a:pt x="14160" y="5457"/>
                </a:cubicBezTo>
                <a:lnTo>
                  <a:pt x="14336" y="5505"/>
                </a:lnTo>
                <a:lnTo>
                  <a:pt x="14323" y="5505"/>
                </a:lnTo>
                <a:lnTo>
                  <a:pt x="14499" y="5457"/>
                </a:lnTo>
                <a:lnTo>
                  <a:pt x="14694" y="5425"/>
                </a:lnTo>
                <a:lnTo>
                  <a:pt x="14688" y="5427"/>
                </a:lnTo>
                <a:lnTo>
                  <a:pt x="14864" y="5347"/>
                </a:lnTo>
                <a:lnTo>
                  <a:pt x="15040" y="5267"/>
                </a:lnTo>
                <a:cubicBezTo>
                  <a:pt x="15052" y="5261"/>
                  <a:pt x="15066" y="5266"/>
                  <a:pt x="15071" y="5279"/>
                </a:cubicBezTo>
                <a:cubicBezTo>
                  <a:pt x="15077" y="5291"/>
                  <a:pt x="15071" y="5305"/>
                  <a:pt x="15059" y="5310"/>
                </a:cubicBezTo>
                <a:lnTo>
                  <a:pt x="14883" y="5390"/>
                </a:lnTo>
                <a:lnTo>
                  <a:pt x="14707" y="5470"/>
                </a:lnTo>
                <a:cubicBezTo>
                  <a:pt x="14705" y="5471"/>
                  <a:pt x="14703" y="5472"/>
                  <a:pt x="14701" y="5472"/>
                </a:cubicBezTo>
                <a:lnTo>
                  <a:pt x="14512" y="5504"/>
                </a:lnTo>
                <a:lnTo>
                  <a:pt x="14336" y="5552"/>
                </a:lnTo>
                <a:cubicBezTo>
                  <a:pt x="14332" y="5553"/>
                  <a:pt x="14327" y="5553"/>
                  <a:pt x="14323" y="5552"/>
                </a:cubicBezTo>
                <a:lnTo>
                  <a:pt x="14147" y="5504"/>
                </a:lnTo>
                <a:lnTo>
                  <a:pt x="14156" y="5504"/>
                </a:lnTo>
                <a:lnTo>
                  <a:pt x="13980" y="5520"/>
                </a:lnTo>
                <a:lnTo>
                  <a:pt x="13806" y="5536"/>
                </a:lnTo>
                <a:lnTo>
                  <a:pt x="13629" y="5568"/>
                </a:lnTo>
                <a:lnTo>
                  <a:pt x="13438" y="5600"/>
                </a:lnTo>
                <a:lnTo>
                  <a:pt x="13262" y="5632"/>
                </a:lnTo>
                <a:lnTo>
                  <a:pt x="13086" y="5664"/>
                </a:lnTo>
                <a:lnTo>
                  <a:pt x="13097" y="5659"/>
                </a:lnTo>
                <a:lnTo>
                  <a:pt x="12921" y="5803"/>
                </a:lnTo>
                <a:cubicBezTo>
                  <a:pt x="12919" y="5804"/>
                  <a:pt x="12917" y="5805"/>
                  <a:pt x="12915" y="5806"/>
                </a:cubicBezTo>
                <a:lnTo>
                  <a:pt x="12740" y="5886"/>
                </a:lnTo>
                <a:lnTo>
                  <a:pt x="12546" y="5983"/>
                </a:lnTo>
                <a:lnTo>
                  <a:pt x="12371" y="6046"/>
                </a:lnTo>
                <a:lnTo>
                  <a:pt x="12194" y="6127"/>
                </a:lnTo>
                <a:lnTo>
                  <a:pt x="12016" y="6192"/>
                </a:lnTo>
                <a:lnTo>
                  <a:pt x="11840" y="6240"/>
                </a:lnTo>
                <a:lnTo>
                  <a:pt x="11661" y="6288"/>
                </a:lnTo>
                <a:lnTo>
                  <a:pt x="11470" y="6320"/>
                </a:lnTo>
                <a:lnTo>
                  <a:pt x="11294" y="6352"/>
                </a:lnTo>
                <a:lnTo>
                  <a:pt x="11298" y="6351"/>
                </a:lnTo>
                <a:lnTo>
                  <a:pt x="11122" y="6415"/>
                </a:lnTo>
                <a:cubicBezTo>
                  <a:pt x="11120" y="6415"/>
                  <a:pt x="11119" y="6416"/>
                  <a:pt x="11118" y="6416"/>
                </a:cubicBezTo>
                <a:lnTo>
                  <a:pt x="10944" y="6448"/>
                </a:lnTo>
                <a:lnTo>
                  <a:pt x="10768" y="6496"/>
                </a:lnTo>
                <a:cubicBezTo>
                  <a:pt x="10766" y="6496"/>
                  <a:pt x="10764" y="6496"/>
                  <a:pt x="10761" y="6496"/>
                </a:cubicBezTo>
                <a:lnTo>
                  <a:pt x="10585" y="6496"/>
                </a:lnTo>
                <a:lnTo>
                  <a:pt x="10589" y="6496"/>
                </a:lnTo>
                <a:lnTo>
                  <a:pt x="10396" y="6528"/>
                </a:lnTo>
                <a:lnTo>
                  <a:pt x="10217" y="6544"/>
                </a:lnTo>
                <a:lnTo>
                  <a:pt x="10041" y="6544"/>
                </a:lnTo>
                <a:lnTo>
                  <a:pt x="9865" y="6544"/>
                </a:lnTo>
                <a:lnTo>
                  <a:pt x="9870" y="6544"/>
                </a:lnTo>
                <a:lnTo>
                  <a:pt x="9694" y="6576"/>
                </a:lnTo>
                <a:cubicBezTo>
                  <a:pt x="9692" y="6576"/>
                  <a:pt x="9691" y="6576"/>
                  <a:pt x="9689" y="6576"/>
                </a:cubicBezTo>
                <a:lnTo>
                  <a:pt x="9497" y="6576"/>
                </a:lnTo>
                <a:lnTo>
                  <a:pt x="9504" y="6576"/>
                </a:lnTo>
                <a:lnTo>
                  <a:pt x="9328" y="6624"/>
                </a:lnTo>
                <a:cubicBezTo>
                  <a:pt x="9326" y="6624"/>
                  <a:pt x="9325" y="6624"/>
                  <a:pt x="9324" y="6624"/>
                </a:cubicBezTo>
                <a:lnTo>
                  <a:pt x="9148" y="6640"/>
                </a:lnTo>
                <a:lnTo>
                  <a:pt x="9152" y="6640"/>
                </a:lnTo>
                <a:lnTo>
                  <a:pt x="8976" y="6688"/>
                </a:lnTo>
                <a:lnTo>
                  <a:pt x="8979" y="6686"/>
                </a:lnTo>
                <a:lnTo>
                  <a:pt x="8803" y="6766"/>
                </a:lnTo>
                <a:cubicBezTo>
                  <a:pt x="8802" y="6767"/>
                  <a:pt x="8800" y="6768"/>
                  <a:pt x="8798" y="6768"/>
                </a:cubicBezTo>
                <a:lnTo>
                  <a:pt x="8621" y="6800"/>
                </a:lnTo>
                <a:lnTo>
                  <a:pt x="8432" y="6832"/>
                </a:lnTo>
                <a:lnTo>
                  <a:pt x="8256" y="6880"/>
                </a:lnTo>
                <a:lnTo>
                  <a:pt x="8080" y="6928"/>
                </a:lnTo>
                <a:cubicBezTo>
                  <a:pt x="8073" y="6929"/>
                  <a:pt x="8066" y="6928"/>
                  <a:pt x="8061" y="6925"/>
                </a:cubicBezTo>
                <a:lnTo>
                  <a:pt x="7883" y="6812"/>
                </a:lnTo>
                <a:lnTo>
                  <a:pt x="7707" y="6684"/>
                </a:lnTo>
                <a:lnTo>
                  <a:pt x="7719" y="6688"/>
                </a:lnTo>
                <a:lnTo>
                  <a:pt x="7527" y="6672"/>
                </a:lnTo>
                <a:lnTo>
                  <a:pt x="7534" y="6672"/>
                </a:lnTo>
                <a:lnTo>
                  <a:pt x="7356" y="6704"/>
                </a:lnTo>
                <a:lnTo>
                  <a:pt x="7177" y="6720"/>
                </a:lnTo>
                <a:lnTo>
                  <a:pt x="7001" y="6720"/>
                </a:lnTo>
                <a:lnTo>
                  <a:pt x="6825" y="6720"/>
                </a:lnTo>
                <a:lnTo>
                  <a:pt x="6830" y="6720"/>
                </a:lnTo>
                <a:lnTo>
                  <a:pt x="6655" y="6752"/>
                </a:lnTo>
                <a:lnTo>
                  <a:pt x="6462" y="6800"/>
                </a:lnTo>
                <a:lnTo>
                  <a:pt x="6286" y="6832"/>
                </a:lnTo>
                <a:lnTo>
                  <a:pt x="6112" y="6864"/>
                </a:lnTo>
                <a:lnTo>
                  <a:pt x="5936" y="6912"/>
                </a:lnTo>
                <a:cubicBezTo>
                  <a:pt x="5934" y="6912"/>
                  <a:pt x="5932" y="6912"/>
                  <a:pt x="5929" y="6912"/>
                </a:cubicBezTo>
                <a:lnTo>
                  <a:pt x="5756" y="6912"/>
                </a:lnTo>
                <a:lnTo>
                  <a:pt x="5580" y="6928"/>
                </a:lnTo>
                <a:cubicBezTo>
                  <a:pt x="5578" y="6928"/>
                  <a:pt x="5577" y="6929"/>
                  <a:pt x="5575" y="6928"/>
                </a:cubicBezTo>
                <a:lnTo>
                  <a:pt x="5381" y="6912"/>
                </a:lnTo>
                <a:lnTo>
                  <a:pt x="5203" y="6880"/>
                </a:lnTo>
                <a:lnTo>
                  <a:pt x="5025" y="6831"/>
                </a:lnTo>
                <a:lnTo>
                  <a:pt x="4848" y="6766"/>
                </a:lnTo>
                <a:lnTo>
                  <a:pt x="4672" y="6686"/>
                </a:lnTo>
                <a:cubicBezTo>
                  <a:pt x="4668" y="6685"/>
                  <a:pt x="4665" y="6682"/>
                  <a:pt x="4662" y="6679"/>
                </a:cubicBezTo>
                <a:lnTo>
                  <a:pt x="4470" y="6423"/>
                </a:lnTo>
                <a:cubicBezTo>
                  <a:pt x="4468" y="6420"/>
                  <a:pt x="4467" y="6417"/>
                  <a:pt x="4466" y="6414"/>
                </a:cubicBezTo>
                <a:lnTo>
                  <a:pt x="4290" y="5615"/>
                </a:lnTo>
                <a:lnTo>
                  <a:pt x="4114" y="4942"/>
                </a:lnTo>
                <a:lnTo>
                  <a:pt x="3938" y="4125"/>
                </a:lnTo>
                <a:lnTo>
                  <a:pt x="3762" y="3293"/>
                </a:lnTo>
                <a:lnTo>
                  <a:pt x="3586" y="2366"/>
                </a:lnTo>
                <a:lnTo>
                  <a:pt x="3394" y="1486"/>
                </a:lnTo>
                <a:lnTo>
                  <a:pt x="3218" y="782"/>
                </a:lnTo>
                <a:lnTo>
                  <a:pt x="3226" y="795"/>
                </a:lnTo>
                <a:lnTo>
                  <a:pt x="3050" y="651"/>
                </a:lnTo>
                <a:cubicBezTo>
                  <a:pt x="3048" y="649"/>
                  <a:pt x="3046" y="647"/>
                  <a:pt x="3045" y="644"/>
                </a:cubicBezTo>
                <a:lnTo>
                  <a:pt x="2869" y="340"/>
                </a:lnTo>
                <a:lnTo>
                  <a:pt x="2877" y="349"/>
                </a:lnTo>
                <a:lnTo>
                  <a:pt x="2701" y="237"/>
                </a:lnTo>
                <a:lnTo>
                  <a:pt x="2704" y="239"/>
                </a:lnTo>
                <a:lnTo>
                  <a:pt x="2512" y="159"/>
                </a:lnTo>
                <a:lnTo>
                  <a:pt x="2519" y="160"/>
                </a:lnTo>
                <a:lnTo>
                  <a:pt x="2341" y="144"/>
                </a:lnTo>
                <a:lnTo>
                  <a:pt x="2165" y="112"/>
                </a:lnTo>
                <a:lnTo>
                  <a:pt x="1989" y="80"/>
                </a:lnTo>
                <a:lnTo>
                  <a:pt x="1813" y="48"/>
                </a:lnTo>
                <a:lnTo>
                  <a:pt x="1826" y="47"/>
                </a:lnTo>
                <a:lnTo>
                  <a:pt x="1650" y="111"/>
                </a:lnTo>
                <a:cubicBezTo>
                  <a:pt x="1647" y="112"/>
                  <a:pt x="1644" y="112"/>
                  <a:pt x="1641" y="112"/>
                </a:cubicBezTo>
                <a:lnTo>
                  <a:pt x="1449" y="112"/>
                </a:lnTo>
                <a:lnTo>
                  <a:pt x="1273" y="112"/>
                </a:lnTo>
                <a:lnTo>
                  <a:pt x="1280" y="112"/>
                </a:lnTo>
                <a:lnTo>
                  <a:pt x="1106" y="159"/>
                </a:lnTo>
                <a:lnTo>
                  <a:pt x="930" y="223"/>
                </a:lnTo>
                <a:lnTo>
                  <a:pt x="943" y="210"/>
                </a:lnTo>
                <a:lnTo>
                  <a:pt x="767" y="612"/>
                </a:lnTo>
                <a:lnTo>
                  <a:pt x="591" y="948"/>
                </a:lnTo>
                <a:cubicBezTo>
                  <a:pt x="586" y="957"/>
                  <a:pt x="574" y="962"/>
                  <a:pt x="564" y="960"/>
                </a:cubicBezTo>
                <a:lnTo>
                  <a:pt x="372" y="912"/>
                </a:lnTo>
                <a:lnTo>
                  <a:pt x="380" y="912"/>
                </a:lnTo>
                <a:lnTo>
                  <a:pt x="204" y="928"/>
                </a:lnTo>
                <a:cubicBezTo>
                  <a:pt x="202" y="929"/>
                  <a:pt x="201" y="929"/>
                  <a:pt x="199" y="928"/>
                </a:cubicBezTo>
                <a:lnTo>
                  <a:pt x="23" y="912"/>
                </a:lnTo>
                <a:cubicBezTo>
                  <a:pt x="10" y="911"/>
                  <a:pt x="0" y="899"/>
                  <a:pt x="2" y="886"/>
                </a:cubicBezTo>
                <a:cubicBezTo>
                  <a:pt x="3" y="873"/>
                  <a:pt x="14" y="863"/>
                  <a:pt x="28" y="865"/>
                </a:cubicBezTo>
                <a:close/>
              </a:path>
            </a:pathLst>
          </a:custGeom>
          <a:solidFill>
            <a:srgbClr val="636363"/>
          </a:solidFill>
          <a:ln w="5" cap="flat">
            <a:solidFill>
              <a:srgbClr val="636363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627914" y="1881046"/>
            <a:ext cx="7089958" cy="3437670"/>
          </a:xfrm>
          <a:custGeom>
            <a:avLst/>
            <a:gdLst/>
            <a:ahLst/>
            <a:cxnLst>
              <a:cxn ang="0">
                <a:pos x="561" y="82"/>
              </a:cxn>
              <a:cxn ang="0">
                <a:pos x="1272" y="0"/>
              </a:cxn>
              <a:cxn ang="0">
                <a:pos x="1826" y="147"/>
              </a:cxn>
              <a:cxn ang="0">
                <a:pos x="2340" y="193"/>
              </a:cxn>
              <a:cxn ang="0">
                <a:pos x="2904" y="406"/>
              </a:cxn>
              <a:cxn ang="0">
                <a:pos x="3437" y="892"/>
              </a:cxn>
              <a:cxn ang="0">
                <a:pos x="4159" y="2368"/>
              </a:cxn>
              <a:cxn ang="0">
                <a:pos x="5055" y="5440"/>
              </a:cxn>
              <a:cxn ang="0">
                <a:pos x="5574" y="6033"/>
              </a:cxn>
              <a:cxn ang="0">
                <a:pos x="6095" y="5795"/>
              </a:cxn>
              <a:cxn ang="0">
                <a:pos x="6820" y="5633"/>
              </a:cxn>
              <a:cxn ang="0">
                <a:pos x="7362" y="5811"/>
              </a:cxn>
              <a:cxn ang="0">
                <a:pos x="7912" y="6294"/>
              </a:cxn>
              <a:cxn ang="0">
                <a:pos x="8246" y="6385"/>
              </a:cxn>
              <a:cxn ang="0">
                <a:pos x="8778" y="6181"/>
              </a:cxn>
              <a:cxn ang="0">
                <a:pos x="9142" y="5857"/>
              </a:cxn>
              <a:cxn ang="0">
                <a:pos x="9869" y="5857"/>
              </a:cxn>
              <a:cxn ang="0">
                <a:pos x="10581" y="5841"/>
              </a:cxn>
              <a:cxn ang="0">
                <a:pos x="11277" y="5619"/>
              </a:cxn>
              <a:cxn ang="0">
                <a:pos x="11826" y="5601"/>
              </a:cxn>
              <a:cxn ang="0">
                <a:pos x="12555" y="5690"/>
              </a:cxn>
              <a:cxn ang="0">
                <a:pos x="12909" y="5905"/>
              </a:cxn>
              <a:cxn ang="0">
                <a:pos x="13641" y="6455"/>
              </a:cxn>
              <a:cxn ang="0">
                <a:pos x="14146" y="6193"/>
              </a:cxn>
              <a:cxn ang="0">
                <a:pos x="14687" y="6098"/>
              </a:cxn>
              <a:cxn ang="0">
                <a:pos x="15048" y="6096"/>
              </a:cxn>
              <a:cxn ang="0">
                <a:pos x="14335" y="6272"/>
              </a:cxn>
              <a:cxn ang="0">
                <a:pos x="13988" y="6286"/>
              </a:cxn>
              <a:cxn ang="0">
                <a:pos x="13240" y="6138"/>
              </a:cxn>
              <a:cxn ang="0">
                <a:pos x="12712" y="5786"/>
              </a:cxn>
              <a:cxn ang="0">
                <a:pos x="12367" y="5504"/>
              </a:cxn>
              <a:cxn ang="0">
                <a:pos x="11470" y="5744"/>
              </a:cxn>
              <a:cxn ang="0">
                <a:pos x="11119" y="5760"/>
              </a:cxn>
              <a:cxn ang="0">
                <a:pos x="10216" y="5936"/>
              </a:cxn>
              <a:cxn ang="0">
                <a:pos x="9688" y="5872"/>
              </a:cxn>
              <a:cxn ang="0">
                <a:pos x="8981" y="6013"/>
              </a:cxn>
              <a:cxn ang="0">
                <a:pos x="8624" y="6351"/>
              </a:cxn>
              <a:cxn ang="0">
                <a:pos x="8068" y="6400"/>
              </a:cxn>
              <a:cxn ang="0">
                <a:pos x="7702" y="6184"/>
              </a:cxn>
              <a:cxn ang="0">
                <a:pos x="6991" y="5694"/>
              </a:cxn>
              <a:cxn ang="0">
                <a:pos x="6461" y="5744"/>
              </a:cxn>
              <a:cxn ang="0">
                <a:pos x="5764" y="6014"/>
              </a:cxn>
              <a:cxn ang="0">
                <a:pos x="5364" y="6084"/>
              </a:cxn>
              <a:cxn ang="0">
                <a:pos x="4657" y="4415"/>
              </a:cxn>
              <a:cxn ang="0">
                <a:pos x="3762" y="1506"/>
              </a:cxn>
              <a:cxn ang="0">
                <a:pos x="3222" y="712"/>
              </a:cxn>
              <a:cxn ang="0">
                <a:pos x="2705" y="367"/>
              </a:cxn>
              <a:cxn ang="0">
                <a:pos x="2164" y="272"/>
              </a:cxn>
              <a:cxn ang="0">
                <a:pos x="1635" y="112"/>
              </a:cxn>
              <a:cxn ang="0">
                <a:pos x="923" y="64"/>
              </a:cxn>
              <a:cxn ang="0">
                <a:pos x="207" y="240"/>
              </a:cxn>
            </a:cxnLst>
            <a:rect l="0" t="0" r="r" b="b"/>
            <a:pathLst>
              <a:path w="15072" h="6499">
                <a:moveTo>
                  <a:pt x="24" y="192"/>
                </a:moveTo>
                <a:lnTo>
                  <a:pt x="200" y="192"/>
                </a:lnTo>
                <a:lnTo>
                  <a:pt x="194" y="193"/>
                </a:lnTo>
                <a:lnTo>
                  <a:pt x="370" y="145"/>
                </a:lnTo>
                <a:lnTo>
                  <a:pt x="561" y="82"/>
                </a:lnTo>
                <a:lnTo>
                  <a:pt x="738" y="33"/>
                </a:lnTo>
                <a:cubicBezTo>
                  <a:pt x="740" y="33"/>
                  <a:pt x="741" y="33"/>
                  <a:pt x="742" y="33"/>
                </a:cubicBezTo>
                <a:lnTo>
                  <a:pt x="918" y="17"/>
                </a:lnTo>
                <a:lnTo>
                  <a:pt x="1094" y="1"/>
                </a:lnTo>
                <a:lnTo>
                  <a:pt x="1272" y="0"/>
                </a:lnTo>
                <a:lnTo>
                  <a:pt x="1451" y="17"/>
                </a:lnTo>
                <a:cubicBezTo>
                  <a:pt x="1452" y="17"/>
                  <a:pt x="1453" y="17"/>
                  <a:pt x="1454" y="17"/>
                </a:cubicBezTo>
                <a:lnTo>
                  <a:pt x="1646" y="65"/>
                </a:lnTo>
                <a:cubicBezTo>
                  <a:pt x="1648" y="66"/>
                  <a:pt x="1649" y="66"/>
                  <a:pt x="1650" y="67"/>
                </a:cubicBezTo>
                <a:lnTo>
                  <a:pt x="1826" y="147"/>
                </a:lnTo>
                <a:lnTo>
                  <a:pt x="1823" y="145"/>
                </a:lnTo>
                <a:lnTo>
                  <a:pt x="1999" y="193"/>
                </a:lnTo>
                <a:lnTo>
                  <a:pt x="2173" y="225"/>
                </a:lnTo>
                <a:lnTo>
                  <a:pt x="2164" y="225"/>
                </a:lnTo>
                <a:lnTo>
                  <a:pt x="2340" y="193"/>
                </a:lnTo>
                <a:cubicBezTo>
                  <a:pt x="2344" y="192"/>
                  <a:pt x="2349" y="192"/>
                  <a:pt x="2353" y="194"/>
                </a:cubicBezTo>
                <a:lnTo>
                  <a:pt x="2529" y="258"/>
                </a:lnTo>
                <a:lnTo>
                  <a:pt x="2720" y="322"/>
                </a:lnTo>
                <a:lnTo>
                  <a:pt x="2898" y="403"/>
                </a:lnTo>
                <a:cubicBezTo>
                  <a:pt x="2900" y="403"/>
                  <a:pt x="2902" y="405"/>
                  <a:pt x="2904" y="406"/>
                </a:cubicBezTo>
                <a:lnTo>
                  <a:pt x="3080" y="550"/>
                </a:lnTo>
                <a:lnTo>
                  <a:pt x="3255" y="677"/>
                </a:lnTo>
                <a:cubicBezTo>
                  <a:pt x="3256" y="678"/>
                  <a:pt x="3258" y="680"/>
                  <a:pt x="3259" y="681"/>
                </a:cubicBezTo>
                <a:lnTo>
                  <a:pt x="3435" y="889"/>
                </a:lnTo>
                <a:cubicBezTo>
                  <a:pt x="3436" y="890"/>
                  <a:pt x="3436" y="891"/>
                  <a:pt x="3437" y="892"/>
                </a:cubicBezTo>
                <a:lnTo>
                  <a:pt x="3629" y="1212"/>
                </a:lnTo>
                <a:lnTo>
                  <a:pt x="3805" y="1483"/>
                </a:lnTo>
                <a:cubicBezTo>
                  <a:pt x="3805" y="1485"/>
                  <a:pt x="3806" y="1486"/>
                  <a:pt x="3807" y="1487"/>
                </a:cubicBezTo>
                <a:lnTo>
                  <a:pt x="3983" y="1919"/>
                </a:lnTo>
                <a:lnTo>
                  <a:pt x="4159" y="2368"/>
                </a:lnTo>
                <a:lnTo>
                  <a:pt x="4336" y="3075"/>
                </a:lnTo>
                <a:lnTo>
                  <a:pt x="4512" y="3746"/>
                </a:lnTo>
                <a:lnTo>
                  <a:pt x="4704" y="4402"/>
                </a:lnTo>
                <a:lnTo>
                  <a:pt x="4879" y="4961"/>
                </a:lnTo>
                <a:lnTo>
                  <a:pt x="5055" y="5440"/>
                </a:lnTo>
                <a:lnTo>
                  <a:pt x="5053" y="5437"/>
                </a:lnTo>
                <a:lnTo>
                  <a:pt x="5229" y="5757"/>
                </a:lnTo>
                <a:lnTo>
                  <a:pt x="5405" y="6060"/>
                </a:lnTo>
                <a:lnTo>
                  <a:pt x="5382" y="6049"/>
                </a:lnTo>
                <a:lnTo>
                  <a:pt x="5574" y="6033"/>
                </a:lnTo>
                <a:lnTo>
                  <a:pt x="5568" y="6034"/>
                </a:lnTo>
                <a:lnTo>
                  <a:pt x="5744" y="5970"/>
                </a:lnTo>
                <a:lnTo>
                  <a:pt x="5741" y="5971"/>
                </a:lnTo>
                <a:lnTo>
                  <a:pt x="5917" y="5875"/>
                </a:lnTo>
                <a:lnTo>
                  <a:pt x="6095" y="5795"/>
                </a:lnTo>
                <a:lnTo>
                  <a:pt x="6272" y="5730"/>
                </a:lnTo>
                <a:cubicBezTo>
                  <a:pt x="6274" y="5729"/>
                  <a:pt x="6275" y="5729"/>
                  <a:pt x="6276" y="5729"/>
                </a:cubicBezTo>
                <a:lnTo>
                  <a:pt x="6452" y="5697"/>
                </a:lnTo>
                <a:lnTo>
                  <a:pt x="6645" y="5665"/>
                </a:lnTo>
                <a:lnTo>
                  <a:pt x="6820" y="5633"/>
                </a:lnTo>
                <a:cubicBezTo>
                  <a:pt x="6822" y="5632"/>
                  <a:pt x="6824" y="5632"/>
                  <a:pt x="6827" y="5633"/>
                </a:cubicBezTo>
                <a:lnTo>
                  <a:pt x="7003" y="5649"/>
                </a:lnTo>
                <a:cubicBezTo>
                  <a:pt x="7005" y="5649"/>
                  <a:pt x="7008" y="5650"/>
                  <a:pt x="7010" y="5651"/>
                </a:cubicBezTo>
                <a:lnTo>
                  <a:pt x="7186" y="5731"/>
                </a:lnTo>
                <a:lnTo>
                  <a:pt x="7362" y="5811"/>
                </a:lnTo>
                <a:lnTo>
                  <a:pt x="7541" y="5924"/>
                </a:lnTo>
                <a:cubicBezTo>
                  <a:pt x="7543" y="5925"/>
                  <a:pt x="7545" y="5927"/>
                  <a:pt x="7547" y="5929"/>
                </a:cubicBezTo>
                <a:lnTo>
                  <a:pt x="7739" y="6153"/>
                </a:lnTo>
                <a:lnTo>
                  <a:pt x="7736" y="6150"/>
                </a:lnTo>
                <a:lnTo>
                  <a:pt x="7912" y="6294"/>
                </a:lnTo>
                <a:lnTo>
                  <a:pt x="7905" y="6290"/>
                </a:lnTo>
                <a:lnTo>
                  <a:pt x="8081" y="6354"/>
                </a:lnTo>
                <a:lnTo>
                  <a:pt x="8077" y="6353"/>
                </a:lnTo>
                <a:lnTo>
                  <a:pt x="8253" y="6385"/>
                </a:lnTo>
                <a:lnTo>
                  <a:pt x="8246" y="6385"/>
                </a:lnTo>
                <a:lnTo>
                  <a:pt x="8422" y="6369"/>
                </a:lnTo>
                <a:lnTo>
                  <a:pt x="8417" y="6370"/>
                </a:lnTo>
                <a:lnTo>
                  <a:pt x="8609" y="6306"/>
                </a:lnTo>
                <a:lnTo>
                  <a:pt x="8602" y="6309"/>
                </a:lnTo>
                <a:lnTo>
                  <a:pt x="8778" y="6181"/>
                </a:lnTo>
                <a:lnTo>
                  <a:pt x="8774" y="6185"/>
                </a:lnTo>
                <a:lnTo>
                  <a:pt x="8950" y="5977"/>
                </a:lnTo>
                <a:cubicBezTo>
                  <a:pt x="8952" y="5975"/>
                  <a:pt x="8954" y="5974"/>
                  <a:pt x="8956" y="5972"/>
                </a:cubicBezTo>
                <a:lnTo>
                  <a:pt x="9132" y="5860"/>
                </a:lnTo>
                <a:cubicBezTo>
                  <a:pt x="9135" y="5858"/>
                  <a:pt x="9138" y="5857"/>
                  <a:pt x="9142" y="5857"/>
                </a:cubicBezTo>
                <a:lnTo>
                  <a:pt x="9318" y="5841"/>
                </a:lnTo>
                <a:lnTo>
                  <a:pt x="9494" y="5825"/>
                </a:lnTo>
                <a:lnTo>
                  <a:pt x="9688" y="5824"/>
                </a:lnTo>
                <a:cubicBezTo>
                  <a:pt x="9690" y="5824"/>
                  <a:pt x="9691" y="5825"/>
                  <a:pt x="9693" y="5825"/>
                </a:cubicBezTo>
                <a:lnTo>
                  <a:pt x="9869" y="5857"/>
                </a:lnTo>
                <a:lnTo>
                  <a:pt x="10045" y="5889"/>
                </a:lnTo>
                <a:lnTo>
                  <a:pt x="10040" y="5888"/>
                </a:lnTo>
                <a:lnTo>
                  <a:pt x="10216" y="5888"/>
                </a:lnTo>
                <a:lnTo>
                  <a:pt x="10390" y="5873"/>
                </a:lnTo>
                <a:lnTo>
                  <a:pt x="10581" y="5841"/>
                </a:lnTo>
                <a:lnTo>
                  <a:pt x="10756" y="5809"/>
                </a:lnTo>
                <a:lnTo>
                  <a:pt x="10930" y="5761"/>
                </a:lnTo>
                <a:lnTo>
                  <a:pt x="11106" y="5713"/>
                </a:lnTo>
                <a:lnTo>
                  <a:pt x="11101" y="5715"/>
                </a:lnTo>
                <a:lnTo>
                  <a:pt x="11277" y="5619"/>
                </a:lnTo>
                <a:cubicBezTo>
                  <a:pt x="11284" y="5616"/>
                  <a:pt x="11292" y="5615"/>
                  <a:pt x="11298" y="5619"/>
                </a:cubicBezTo>
                <a:lnTo>
                  <a:pt x="11474" y="5699"/>
                </a:lnTo>
                <a:lnTo>
                  <a:pt x="11459" y="5697"/>
                </a:lnTo>
                <a:lnTo>
                  <a:pt x="11651" y="5649"/>
                </a:lnTo>
                <a:lnTo>
                  <a:pt x="11826" y="5601"/>
                </a:lnTo>
                <a:lnTo>
                  <a:pt x="12002" y="5553"/>
                </a:lnTo>
                <a:lnTo>
                  <a:pt x="12178" y="5505"/>
                </a:lnTo>
                <a:lnTo>
                  <a:pt x="12354" y="5457"/>
                </a:lnTo>
                <a:cubicBezTo>
                  <a:pt x="12363" y="5455"/>
                  <a:pt x="12373" y="5458"/>
                  <a:pt x="12379" y="5466"/>
                </a:cubicBezTo>
                <a:lnTo>
                  <a:pt x="12555" y="5690"/>
                </a:lnTo>
                <a:lnTo>
                  <a:pt x="12544" y="5682"/>
                </a:lnTo>
                <a:lnTo>
                  <a:pt x="12736" y="5746"/>
                </a:lnTo>
                <a:cubicBezTo>
                  <a:pt x="12739" y="5747"/>
                  <a:pt x="12742" y="5748"/>
                  <a:pt x="12745" y="5751"/>
                </a:cubicBezTo>
                <a:lnTo>
                  <a:pt x="12921" y="5911"/>
                </a:lnTo>
                <a:lnTo>
                  <a:pt x="12909" y="5905"/>
                </a:lnTo>
                <a:lnTo>
                  <a:pt x="13085" y="5937"/>
                </a:lnTo>
                <a:cubicBezTo>
                  <a:pt x="13089" y="5938"/>
                  <a:pt x="13093" y="5940"/>
                  <a:pt x="13097" y="5943"/>
                </a:cubicBezTo>
                <a:lnTo>
                  <a:pt x="13273" y="6103"/>
                </a:lnTo>
                <a:lnTo>
                  <a:pt x="13449" y="6263"/>
                </a:lnTo>
                <a:lnTo>
                  <a:pt x="13641" y="6455"/>
                </a:lnTo>
                <a:lnTo>
                  <a:pt x="13612" y="6452"/>
                </a:lnTo>
                <a:lnTo>
                  <a:pt x="13788" y="6340"/>
                </a:lnTo>
                <a:lnTo>
                  <a:pt x="13965" y="6243"/>
                </a:lnTo>
                <a:cubicBezTo>
                  <a:pt x="13967" y="6243"/>
                  <a:pt x="13968" y="6242"/>
                  <a:pt x="13970" y="6241"/>
                </a:cubicBezTo>
                <a:lnTo>
                  <a:pt x="14146" y="6193"/>
                </a:lnTo>
                <a:cubicBezTo>
                  <a:pt x="14150" y="6192"/>
                  <a:pt x="14153" y="6192"/>
                  <a:pt x="14157" y="6193"/>
                </a:cubicBezTo>
                <a:lnTo>
                  <a:pt x="14333" y="6225"/>
                </a:lnTo>
                <a:lnTo>
                  <a:pt x="14322" y="6225"/>
                </a:lnTo>
                <a:lnTo>
                  <a:pt x="14498" y="6177"/>
                </a:lnTo>
                <a:lnTo>
                  <a:pt x="14687" y="6098"/>
                </a:lnTo>
                <a:lnTo>
                  <a:pt x="14866" y="6049"/>
                </a:lnTo>
                <a:cubicBezTo>
                  <a:pt x="14868" y="6049"/>
                  <a:pt x="14870" y="6048"/>
                  <a:pt x="14872" y="6048"/>
                </a:cubicBezTo>
                <a:lnTo>
                  <a:pt x="15048" y="6048"/>
                </a:lnTo>
                <a:cubicBezTo>
                  <a:pt x="15062" y="6048"/>
                  <a:pt x="15072" y="6059"/>
                  <a:pt x="15072" y="6072"/>
                </a:cubicBezTo>
                <a:cubicBezTo>
                  <a:pt x="15072" y="6086"/>
                  <a:pt x="15062" y="6096"/>
                  <a:pt x="15048" y="6096"/>
                </a:cubicBezTo>
                <a:lnTo>
                  <a:pt x="14872" y="6096"/>
                </a:lnTo>
                <a:lnTo>
                  <a:pt x="14879" y="6096"/>
                </a:lnTo>
                <a:lnTo>
                  <a:pt x="14706" y="6143"/>
                </a:lnTo>
                <a:lnTo>
                  <a:pt x="14511" y="6224"/>
                </a:lnTo>
                <a:lnTo>
                  <a:pt x="14335" y="6272"/>
                </a:lnTo>
                <a:cubicBezTo>
                  <a:pt x="14331" y="6273"/>
                  <a:pt x="14328" y="6273"/>
                  <a:pt x="14324" y="6272"/>
                </a:cubicBezTo>
                <a:lnTo>
                  <a:pt x="14148" y="6240"/>
                </a:lnTo>
                <a:lnTo>
                  <a:pt x="14159" y="6240"/>
                </a:lnTo>
                <a:lnTo>
                  <a:pt x="13983" y="6288"/>
                </a:lnTo>
                <a:lnTo>
                  <a:pt x="13988" y="6286"/>
                </a:lnTo>
                <a:lnTo>
                  <a:pt x="13813" y="6381"/>
                </a:lnTo>
                <a:lnTo>
                  <a:pt x="13637" y="6493"/>
                </a:lnTo>
                <a:cubicBezTo>
                  <a:pt x="13628" y="6499"/>
                  <a:pt x="13615" y="6497"/>
                  <a:pt x="13607" y="6489"/>
                </a:cubicBezTo>
                <a:lnTo>
                  <a:pt x="13416" y="6298"/>
                </a:lnTo>
                <a:lnTo>
                  <a:pt x="13240" y="6138"/>
                </a:lnTo>
                <a:lnTo>
                  <a:pt x="13064" y="5978"/>
                </a:lnTo>
                <a:lnTo>
                  <a:pt x="13076" y="5984"/>
                </a:lnTo>
                <a:lnTo>
                  <a:pt x="12900" y="5952"/>
                </a:lnTo>
                <a:cubicBezTo>
                  <a:pt x="12896" y="5951"/>
                  <a:pt x="12892" y="5949"/>
                  <a:pt x="12888" y="5946"/>
                </a:cubicBezTo>
                <a:lnTo>
                  <a:pt x="12712" y="5786"/>
                </a:lnTo>
                <a:lnTo>
                  <a:pt x="12721" y="5791"/>
                </a:lnTo>
                <a:lnTo>
                  <a:pt x="12529" y="5727"/>
                </a:lnTo>
                <a:cubicBezTo>
                  <a:pt x="12524" y="5726"/>
                  <a:pt x="12520" y="5723"/>
                  <a:pt x="12518" y="5719"/>
                </a:cubicBezTo>
                <a:lnTo>
                  <a:pt x="12342" y="5495"/>
                </a:lnTo>
                <a:lnTo>
                  <a:pt x="12367" y="5504"/>
                </a:lnTo>
                <a:lnTo>
                  <a:pt x="12191" y="5552"/>
                </a:lnTo>
                <a:lnTo>
                  <a:pt x="12015" y="5600"/>
                </a:lnTo>
                <a:lnTo>
                  <a:pt x="11839" y="5648"/>
                </a:lnTo>
                <a:lnTo>
                  <a:pt x="11662" y="5696"/>
                </a:lnTo>
                <a:lnTo>
                  <a:pt x="11470" y="5744"/>
                </a:lnTo>
                <a:cubicBezTo>
                  <a:pt x="11465" y="5745"/>
                  <a:pt x="11459" y="5745"/>
                  <a:pt x="11455" y="5742"/>
                </a:cubicBezTo>
                <a:lnTo>
                  <a:pt x="11279" y="5662"/>
                </a:lnTo>
                <a:lnTo>
                  <a:pt x="11300" y="5662"/>
                </a:lnTo>
                <a:lnTo>
                  <a:pt x="11124" y="5758"/>
                </a:lnTo>
                <a:cubicBezTo>
                  <a:pt x="11122" y="5758"/>
                  <a:pt x="11121" y="5759"/>
                  <a:pt x="11119" y="5760"/>
                </a:cubicBezTo>
                <a:lnTo>
                  <a:pt x="10943" y="5808"/>
                </a:lnTo>
                <a:lnTo>
                  <a:pt x="10765" y="5856"/>
                </a:lnTo>
                <a:lnTo>
                  <a:pt x="10588" y="5888"/>
                </a:lnTo>
                <a:lnTo>
                  <a:pt x="10395" y="5920"/>
                </a:lnTo>
                <a:lnTo>
                  <a:pt x="10216" y="5936"/>
                </a:lnTo>
                <a:lnTo>
                  <a:pt x="10040" y="5936"/>
                </a:lnTo>
                <a:cubicBezTo>
                  <a:pt x="10039" y="5936"/>
                  <a:pt x="10038" y="5936"/>
                  <a:pt x="10036" y="5936"/>
                </a:cubicBezTo>
                <a:lnTo>
                  <a:pt x="9860" y="5904"/>
                </a:lnTo>
                <a:lnTo>
                  <a:pt x="9684" y="5872"/>
                </a:lnTo>
                <a:lnTo>
                  <a:pt x="9688" y="5872"/>
                </a:lnTo>
                <a:lnTo>
                  <a:pt x="9499" y="5872"/>
                </a:lnTo>
                <a:lnTo>
                  <a:pt x="9323" y="5888"/>
                </a:lnTo>
                <a:lnTo>
                  <a:pt x="9147" y="5904"/>
                </a:lnTo>
                <a:lnTo>
                  <a:pt x="9157" y="5901"/>
                </a:lnTo>
                <a:lnTo>
                  <a:pt x="8981" y="6013"/>
                </a:lnTo>
                <a:lnTo>
                  <a:pt x="8987" y="6008"/>
                </a:lnTo>
                <a:lnTo>
                  <a:pt x="8811" y="6216"/>
                </a:lnTo>
                <a:cubicBezTo>
                  <a:pt x="8810" y="6217"/>
                  <a:pt x="8808" y="6219"/>
                  <a:pt x="8807" y="6220"/>
                </a:cubicBezTo>
                <a:lnTo>
                  <a:pt x="8631" y="6348"/>
                </a:lnTo>
                <a:cubicBezTo>
                  <a:pt x="8629" y="6349"/>
                  <a:pt x="8626" y="6350"/>
                  <a:pt x="8624" y="6351"/>
                </a:cubicBezTo>
                <a:lnTo>
                  <a:pt x="8432" y="6415"/>
                </a:lnTo>
                <a:cubicBezTo>
                  <a:pt x="8430" y="6416"/>
                  <a:pt x="8428" y="6416"/>
                  <a:pt x="8427" y="6416"/>
                </a:cubicBezTo>
                <a:lnTo>
                  <a:pt x="8251" y="6432"/>
                </a:lnTo>
                <a:cubicBezTo>
                  <a:pt x="8248" y="6433"/>
                  <a:pt x="8246" y="6432"/>
                  <a:pt x="8244" y="6432"/>
                </a:cubicBezTo>
                <a:lnTo>
                  <a:pt x="8068" y="6400"/>
                </a:lnTo>
                <a:cubicBezTo>
                  <a:pt x="8067" y="6400"/>
                  <a:pt x="8066" y="6399"/>
                  <a:pt x="8064" y="6399"/>
                </a:cubicBezTo>
                <a:lnTo>
                  <a:pt x="7888" y="6335"/>
                </a:lnTo>
                <a:cubicBezTo>
                  <a:pt x="7886" y="6334"/>
                  <a:pt x="7883" y="6333"/>
                  <a:pt x="7881" y="6331"/>
                </a:cubicBezTo>
                <a:lnTo>
                  <a:pt x="7705" y="6187"/>
                </a:lnTo>
                <a:cubicBezTo>
                  <a:pt x="7704" y="6186"/>
                  <a:pt x="7703" y="6185"/>
                  <a:pt x="7702" y="6184"/>
                </a:cubicBezTo>
                <a:lnTo>
                  <a:pt x="7510" y="5960"/>
                </a:lnTo>
                <a:lnTo>
                  <a:pt x="7516" y="5965"/>
                </a:lnTo>
                <a:lnTo>
                  <a:pt x="7343" y="5854"/>
                </a:lnTo>
                <a:lnTo>
                  <a:pt x="7167" y="5774"/>
                </a:lnTo>
                <a:lnTo>
                  <a:pt x="6991" y="5694"/>
                </a:lnTo>
                <a:lnTo>
                  <a:pt x="6998" y="5696"/>
                </a:lnTo>
                <a:lnTo>
                  <a:pt x="6822" y="5680"/>
                </a:lnTo>
                <a:lnTo>
                  <a:pt x="6829" y="5680"/>
                </a:lnTo>
                <a:lnTo>
                  <a:pt x="6652" y="5712"/>
                </a:lnTo>
                <a:lnTo>
                  <a:pt x="6461" y="5744"/>
                </a:lnTo>
                <a:lnTo>
                  <a:pt x="6285" y="5776"/>
                </a:lnTo>
                <a:lnTo>
                  <a:pt x="6289" y="5775"/>
                </a:lnTo>
                <a:lnTo>
                  <a:pt x="6114" y="5838"/>
                </a:lnTo>
                <a:lnTo>
                  <a:pt x="5940" y="5918"/>
                </a:lnTo>
                <a:lnTo>
                  <a:pt x="5764" y="6014"/>
                </a:lnTo>
                <a:cubicBezTo>
                  <a:pt x="5763" y="6014"/>
                  <a:pt x="5762" y="6015"/>
                  <a:pt x="5761" y="6015"/>
                </a:cubicBezTo>
                <a:lnTo>
                  <a:pt x="5585" y="6079"/>
                </a:lnTo>
                <a:cubicBezTo>
                  <a:pt x="5583" y="6080"/>
                  <a:pt x="5581" y="6080"/>
                  <a:pt x="5578" y="6080"/>
                </a:cubicBezTo>
                <a:lnTo>
                  <a:pt x="5386" y="6096"/>
                </a:lnTo>
                <a:cubicBezTo>
                  <a:pt x="5377" y="6097"/>
                  <a:pt x="5368" y="6093"/>
                  <a:pt x="5364" y="6084"/>
                </a:cubicBezTo>
                <a:lnTo>
                  <a:pt x="5187" y="5780"/>
                </a:lnTo>
                <a:lnTo>
                  <a:pt x="5011" y="5460"/>
                </a:lnTo>
                <a:cubicBezTo>
                  <a:pt x="5011" y="5459"/>
                  <a:pt x="5010" y="5458"/>
                  <a:pt x="5010" y="5457"/>
                </a:cubicBezTo>
                <a:lnTo>
                  <a:pt x="4834" y="4976"/>
                </a:lnTo>
                <a:lnTo>
                  <a:pt x="4657" y="4415"/>
                </a:lnTo>
                <a:lnTo>
                  <a:pt x="4465" y="3759"/>
                </a:lnTo>
                <a:lnTo>
                  <a:pt x="4289" y="3086"/>
                </a:lnTo>
                <a:lnTo>
                  <a:pt x="4114" y="2385"/>
                </a:lnTo>
                <a:lnTo>
                  <a:pt x="3938" y="1938"/>
                </a:lnTo>
                <a:lnTo>
                  <a:pt x="3762" y="1506"/>
                </a:lnTo>
                <a:lnTo>
                  <a:pt x="3764" y="1510"/>
                </a:lnTo>
                <a:lnTo>
                  <a:pt x="3588" y="1237"/>
                </a:lnTo>
                <a:lnTo>
                  <a:pt x="3396" y="917"/>
                </a:lnTo>
                <a:lnTo>
                  <a:pt x="3398" y="920"/>
                </a:lnTo>
                <a:lnTo>
                  <a:pt x="3222" y="712"/>
                </a:lnTo>
                <a:lnTo>
                  <a:pt x="3226" y="716"/>
                </a:lnTo>
                <a:lnTo>
                  <a:pt x="3049" y="587"/>
                </a:lnTo>
                <a:lnTo>
                  <a:pt x="2873" y="443"/>
                </a:lnTo>
                <a:lnTo>
                  <a:pt x="2879" y="446"/>
                </a:lnTo>
                <a:lnTo>
                  <a:pt x="2705" y="367"/>
                </a:lnTo>
                <a:lnTo>
                  <a:pt x="2512" y="303"/>
                </a:lnTo>
                <a:lnTo>
                  <a:pt x="2336" y="239"/>
                </a:lnTo>
                <a:lnTo>
                  <a:pt x="2349" y="240"/>
                </a:lnTo>
                <a:lnTo>
                  <a:pt x="2173" y="272"/>
                </a:lnTo>
                <a:cubicBezTo>
                  <a:pt x="2170" y="273"/>
                  <a:pt x="2167" y="273"/>
                  <a:pt x="2164" y="272"/>
                </a:cubicBezTo>
                <a:lnTo>
                  <a:pt x="1986" y="240"/>
                </a:lnTo>
                <a:lnTo>
                  <a:pt x="1810" y="192"/>
                </a:lnTo>
                <a:cubicBezTo>
                  <a:pt x="1809" y="191"/>
                  <a:pt x="1808" y="191"/>
                  <a:pt x="1807" y="190"/>
                </a:cubicBezTo>
                <a:lnTo>
                  <a:pt x="1631" y="110"/>
                </a:lnTo>
                <a:lnTo>
                  <a:pt x="1635" y="112"/>
                </a:lnTo>
                <a:lnTo>
                  <a:pt x="1443" y="64"/>
                </a:lnTo>
                <a:lnTo>
                  <a:pt x="1446" y="64"/>
                </a:lnTo>
                <a:lnTo>
                  <a:pt x="1272" y="48"/>
                </a:lnTo>
                <a:lnTo>
                  <a:pt x="1099" y="48"/>
                </a:lnTo>
                <a:lnTo>
                  <a:pt x="923" y="64"/>
                </a:lnTo>
                <a:lnTo>
                  <a:pt x="747" y="80"/>
                </a:lnTo>
                <a:lnTo>
                  <a:pt x="751" y="80"/>
                </a:lnTo>
                <a:lnTo>
                  <a:pt x="576" y="127"/>
                </a:lnTo>
                <a:lnTo>
                  <a:pt x="383" y="192"/>
                </a:lnTo>
                <a:lnTo>
                  <a:pt x="207" y="240"/>
                </a:lnTo>
                <a:cubicBezTo>
                  <a:pt x="205" y="240"/>
                  <a:pt x="203" y="240"/>
                  <a:pt x="200" y="240"/>
                </a:cubicBezTo>
                <a:lnTo>
                  <a:pt x="24" y="240"/>
                </a:lnTo>
                <a:cubicBezTo>
                  <a:pt x="11" y="240"/>
                  <a:pt x="0" y="230"/>
                  <a:pt x="0" y="216"/>
                </a:cubicBezTo>
                <a:cubicBezTo>
                  <a:pt x="0" y="203"/>
                  <a:pt x="11" y="192"/>
                  <a:pt x="24" y="192"/>
                </a:cubicBezTo>
                <a:close/>
              </a:path>
            </a:pathLst>
          </a:custGeom>
          <a:solidFill>
            <a:srgbClr val="997300"/>
          </a:solidFill>
          <a:ln w="5" cap="flat">
            <a:solidFill>
              <a:srgbClr val="9973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627914" y="1846778"/>
            <a:ext cx="7091343" cy="3065398"/>
          </a:xfrm>
          <a:custGeom>
            <a:avLst/>
            <a:gdLst/>
            <a:ahLst/>
            <a:cxnLst>
              <a:cxn ang="0">
                <a:pos x="369" y="227"/>
              </a:cxn>
              <a:cxn ang="0">
                <a:pos x="1092" y="17"/>
              </a:cxn>
              <a:cxn ang="0">
                <a:pos x="1458" y="2"/>
              </a:cxn>
              <a:cxn ang="0">
                <a:pos x="2001" y="145"/>
              </a:cxn>
              <a:cxn ang="0">
                <a:pos x="2520" y="241"/>
              </a:cxn>
              <a:cxn ang="0">
                <a:pos x="3082" y="358"/>
              </a:cxn>
              <a:cxn ang="0">
                <a:pos x="3441" y="847"/>
              </a:cxn>
              <a:cxn ang="0">
                <a:pos x="4162" y="3395"/>
              </a:cxn>
              <a:cxn ang="0">
                <a:pos x="4703" y="5068"/>
              </a:cxn>
              <a:cxn ang="0">
                <a:pos x="5049" y="5365"/>
              </a:cxn>
              <a:cxn ang="0">
                <a:pos x="5374" y="5428"/>
              </a:cxn>
              <a:cxn ang="0">
                <a:pos x="6091" y="4918"/>
              </a:cxn>
              <a:cxn ang="0">
                <a:pos x="6643" y="4642"/>
              </a:cxn>
              <a:cxn ang="0">
                <a:pos x="7009" y="4577"/>
              </a:cxn>
              <a:cxn ang="0">
                <a:pos x="7547" y="4855"/>
              </a:cxn>
              <a:cxn ang="0">
                <a:pos x="7917" y="5513"/>
              </a:cxn>
              <a:cxn ang="0">
                <a:pos x="8429" y="5745"/>
              </a:cxn>
              <a:cxn ang="0">
                <a:pos x="8778" y="5575"/>
              </a:cxn>
              <a:cxn ang="0">
                <a:pos x="9130" y="4999"/>
              </a:cxn>
              <a:cxn ang="0">
                <a:pos x="9687" y="4753"/>
              </a:cxn>
              <a:cxn ang="0">
                <a:pos x="10214" y="4737"/>
              </a:cxn>
              <a:cxn ang="0">
                <a:pos x="10762" y="4672"/>
              </a:cxn>
              <a:cxn ang="0">
                <a:pos x="11282" y="4562"/>
              </a:cxn>
              <a:cxn ang="0">
                <a:pos x="11651" y="4530"/>
              </a:cxn>
              <a:cxn ang="0">
                <a:pos x="12358" y="4337"/>
              </a:cxn>
              <a:cxn ang="0">
                <a:pos x="12720" y="4243"/>
              </a:cxn>
              <a:cxn ang="0">
                <a:pos x="13068" y="4069"/>
              </a:cxn>
              <a:cxn ang="0">
                <a:pos x="13630" y="4161"/>
              </a:cxn>
              <a:cxn ang="0">
                <a:pos x="14177" y="5201"/>
              </a:cxn>
              <a:cxn ang="0">
                <a:pos x="14501" y="5585"/>
              </a:cxn>
              <a:cxn ang="0">
                <a:pos x="15074" y="5442"/>
              </a:cxn>
              <a:cxn ang="0">
                <a:pos x="14512" y="5632"/>
              </a:cxn>
              <a:cxn ang="0">
                <a:pos x="14308" y="5728"/>
              </a:cxn>
              <a:cxn ang="0">
                <a:pos x="13796" y="4256"/>
              </a:cxn>
              <a:cxn ang="0">
                <a:pos x="13078" y="4112"/>
              </a:cxn>
              <a:cxn ang="0">
                <a:pos x="12737" y="4288"/>
              </a:cxn>
              <a:cxn ang="0">
                <a:pos x="12362" y="4384"/>
              </a:cxn>
              <a:cxn ang="0">
                <a:pos x="11841" y="4528"/>
              </a:cxn>
              <a:cxn ang="0">
                <a:pos x="11286" y="4608"/>
              </a:cxn>
              <a:cxn ang="0">
                <a:pos x="10938" y="4720"/>
              </a:cxn>
              <a:cxn ang="0">
                <a:pos x="10399" y="4752"/>
              </a:cxn>
              <a:cxn ang="0">
                <a:pos x="9869" y="4784"/>
              </a:cxn>
              <a:cxn ang="0">
                <a:pos x="9339" y="4874"/>
              </a:cxn>
              <a:cxn ang="0">
                <a:pos x="8815" y="5604"/>
              </a:cxn>
              <a:cxn ang="0">
                <a:pos x="8428" y="5792"/>
              </a:cxn>
              <a:cxn ang="0">
                <a:pos x="8056" y="5752"/>
              </a:cxn>
              <a:cxn ang="0">
                <a:pos x="7509" y="4884"/>
              </a:cxn>
              <a:cxn ang="0">
                <a:pos x="7172" y="4672"/>
              </a:cxn>
              <a:cxn ang="0">
                <a:pos x="6835" y="4623"/>
              </a:cxn>
              <a:cxn ang="0">
                <a:pos x="6295" y="4845"/>
              </a:cxn>
              <a:cxn ang="0">
                <a:pos x="5591" y="5357"/>
              </a:cxn>
              <a:cxn ang="0">
                <a:pos x="5199" y="5502"/>
              </a:cxn>
              <a:cxn ang="0">
                <a:pos x="4665" y="5097"/>
              </a:cxn>
              <a:cxn ang="0">
                <a:pos x="4291" y="4094"/>
              </a:cxn>
              <a:cxn ang="0">
                <a:pos x="3588" y="1424"/>
              </a:cxn>
              <a:cxn ang="0">
                <a:pos x="3060" y="400"/>
              </a:cxn>
              <a:cxn ang="0">
                <a:pos x="2716" y="272"/>
              </a:cxn>
              <a:cxn ang="0">
                <a:pos x="2164" y="240"/>
              </a:cxn>
              <a:cxn ang="0">
                <a:pos x="1635" y="111"/>
              </a:cxn>
              <a:cxn ang="0">
                <a:pos x="1101" y="64"/>
              </a:cxn>
              <a:cxn ang="0">
                <a:pos x="578" y="207"/>
              </a:cxn>
              <a:cxn ang="0">
                <a:pos x="31" y="384"/>
              </a:cxn>
            </a:cxnLst>
            <a:rect l="0" t="0" r="r" b="b"/>
            <a:pathLst>
              <a:path w="15077" h="5793">
                <a:moveTo>
                  <a:pt x="22" y="337"/>
                </a:moveTo>
                <a:lnTo>
                  <a:pt x="198" y="305"/>
                </a:lnTo>
                <a:lnTo>
                  <a:pt x="193" y="307"/>
                </a:lnTo>
                <a:lnTo>
                  <a:pt x="369" y="227"/>
                </a:lnTo>
                <a:lnTo>
                  <a:pt x="563" y="162"/>
                </a:lnTo>
                <a:lnTo>
                  <a:pt x="740" y="113"/>
                </a:lnTo>
                <a:lnTo>
                  <a:pt x="916" y="65"/>
                </a:lnTo>
                <a:lnTo>
                  <a:pt x="1092" y="17"/>
                </a:lnTo>
                <a:cubicBezTo>
                  <a:pt x="1094" y="17"/>
                  <a:pt x="1095" y="17"/>
                  <a:pt x="1096" y="17"/>
                </a:cubicBezTo>
                <a:lnTo>
                  <a:pt x="1272" y="1"/>
                </a:lnTo>
                <a:lnTo>
                  <a:pt x="1450" y="0"/>
                </a:lnTo>
                <a:cubicBezTo>
                  <a:pt x="1453" y="0"/>
                  <a:pt x="1456" y="1"/>
                  <a:pt x="1458" y="2"/>
                </a:cubicBezTo>
                <a:lnTo>
                  <a:pt x="1650" y="66"/>
                </a:lnTo>
                <a:lnTo>
                  <a:pt x="1647" y="65"/>
                </a:lnTo>
                <a:lnTo>
                  <a:pt x="1823" y="97"/>
                </a:lnTo>
                <a:lnTo>
                  <a:pt x="2001" y="145"/>
                </a:lnTo>
                <a:lnTo>
                  <a:pt x="2177" y="193"/>
                </a:lnTo>
                <a:lnTo>
                  <a:pt x="2351" y="225"/>
                </a:lnTo>
                <a:lnTo>
                  <a:pt x="2525" y="241"/>
                </a:lnTo>
                <a:lnTo>
                  <a:pt x="2520" y="241"/>
                </a:lnTo>
                <a:lnTo>
                  <a:pt x="2712" y="225"/>
                </a:lnTo>
                <a:lnTo>
                  <a:pt x="2888" y="209"/>
                </a:lnTo>
                <a:cubicBezTo>
                  <a:pt x="2895" y="208"/>
                  <a:pt x="2901" y="210"/>
                  <a:pt x="2906" y="214"/>
                </a:cubicBezTo>
                <a:lnTo>
                  <a:pt x="3082" y="358"/>
                </a:lnTo>
                <a:lnTo>
                  <a:pt x="3073" y="353"/>
                </a:lnTo>
                <a:lnTo>
                  <a:pt x="3249" y="401"/>
                </a:lnTo>
                <a:cubicBezTo>
                  <a:pt x="3256" y="403"/>
                  <a:pt x="3262" y="408"/>
                  <a:pt x="3265" y="415"/>
                </a:cubicBezTo>
                <a:lnTo>
                  <a:pt x="3441" y="847"/>
                </a:lnTo>
                <a:lnTo>
                  <a:pt x="3633" y="1409"/>
                </a:lnTo>
                <a:lnTo>
                  <a:pt x="3809" y="2002"/>
                </a:lnTo>
                <a:lnTo>
                  <a:pt x="3986" y="2691"/>
                </a:lnTo>
                <a:lnTo>
                  <a:pt x="4162" y="3395"/>
                </a:lnTo>
                <a:lnTo>
                  <a:pt x="4338" y="4083"/>
                </a:lnTo>
                <a:lnTo>
                  <a:pt x="4514" y="4754"/>
                </a:lnTo>
                <a:lnTo>
                  <a:pt x="4511" y="4748"/>
                </a:lnTo>
                <a:lnTo>
                  <a:pt x="4703" y="5068"/>
                </a:lnTo>
                <a:lnTo>
                  <a:pt x="4699" y="5063"/>
                </a:lnTo>
                <a:lnTo>
                  <a:pt x="4875" y="5239"/>
                </a:lnTo>
                <a:lnTo>
                  <a:pt x="4873" y="5237"/>
                </a:lnTo>
                <a:lnTo>
                  <a:pt x="5049" y="5365"/>
                </a:lnTo>
                <a:lnTo>
                  <a:pt x="5222" y="5459"/>
                </a:lnTo>
                <a:lnTo>
                  <a:pt x="5206" y="5457"/>
                </a:lnTo>
                <a:lnTo>
                  <a:pt x="5382" y="5425"/>
                </a:lnTo>
                <a:lnTo>
                  <a:pt x="5374" y="5428"/>
                </a:lnTo>
                <a:lnTo>
                  <a:pt x="5566" y="5316"/>
                </a:lnTo>
                <a:lnTo>
                  <a:pt x="5742" y="5204"/>
                </a:lnTo>
                <a:lnTo>
                  <a:pt x="5915" y="5062"/>
                </a:lnTo>
                <a:lnTo>
                  <a:pt x="6091" y="4918"/>
                </a:lnTo>
                <a:lnTo>
                  <a:pt x="6270" y="4804"/>
                </a:lnTo>
                <a:lnTo>
                  <a:pt x="6447" y="4707"/>
                </a:lnTo>
                <a:cubicBezTo>
                  <a:pt x="6448" y="4707"/>
                  <a:pt x="6450" y="4706"/>
                  <a:pt x="6451" y="4706"/>
                </a:cubicBezTo>
                <a:lnTo>
                  <a:pt x="6643" y="4642"/>
                </a:lnTo>
                <a:lnTo>
                  <a:pt x="6818" y="4578"/>
                </a:lnTo>
                <a:cubicBezTo>
                  <a:pt x="6821" y="4577"/>
                  <a:pt x="6824" y="4576"/>
                  <a:pt x="6826" y="4576"/>
                </a:cubicBezTo>
                <a:lnTo>
                  <a:pt x="7002" y="4576"/>
                </a:lnTo>
                <a:cubicBezTo>
                  <a:pt x="7005" y="4576"/>
                  <a:pt x="7007" y="4577"/>
                  <a:pt x="7009" y="4577"/>
                </a:cubicBezTo>
                <a:lnTo>
                  <a:pt x="7185" y="4625"/>
                </a:lnTo>
                <a:lnTo>
                  <a:pt x="7361" y="4673"/>
                </a:lnTo>
                <a:cubicBezTo>
                  <a:pt x="7365" y="4674"/>
                  <a:pt x="7368" y="4677"/>
                  <a:pt x="7371" y="4679"/>
                </a:cubicBezTo>
                <a:lnTo>
                  <a:pt x="7547" y="4855"/>
                </a:lnTo>
                <a:cubicBezTo>
                  <a:pt x="7549" y="4857"/>
                  <a:pt x="7550" y="4859"/>
                  <a:pt x="7552" y="4861"/>
                </a:cubicBezTo>
                <a:lnTo>
                  <a:pt x="7744" y="5213"/>
                </a:lnTo>
                <a:lnTo>
                  <a:pt x="7919" y="5516"/>
                </a:lnTo>
                <a:lnTo>
                  <a:pt x="7917" y="5513"/>
                </a:lnTo>
                <a:lnTo>
                  <a:pt x="8093" y="5721"/>
                </a:lnTo>
                <a:lnTo>
                  <a:pt x="8077" y="5713"/>
                </a:lnTo>
                <a:lnTo>
                  <a:pt x="8253" y="5729"/>
                </a:lnTo>
                <a:lnTo>
                  <a:pt x="8429" y="5745"/>
                </a:lnTo>
                <a:lnTo>
                  <a:pt x="8424" y="5745"/>
                </a:lnTo>
                <a:lnTo>
                  <a:pt x="8616" y="5729"/>
                </a:lnTo>
                <a:lnTo>
                  <a:pt x="8602" y="5735"/>
                </a:lnTo>
                <a:lnTo>
                  <a:pt x="8778" y="5575"/>
                </a:lnTo>
                <a:lnTo>
                  <a:pt x="8773" y="5581"/>
                </a:lnTo>
                <a:lnTo>
                  <a:pt x="8949" y="5261"/>
                </a:lnTo>
                <a:lnTo>
                  <a:pt x="9127" y="5003"/>
                </a:lnTo>
                <a:cubicBezTo>
                  <a:pt x="9128" y="5001"/>
                  <a:pt x="9129" y="5000"/>
                  <a:pt x="9130" y="4999"/>
                </a:cubicBezTo>
                <a:lnTo>
                  <a:pt x="9306" y="4839"/>
                </a:lnTo>
                <a:cubicBezTo>
                  <a:pt x="9309" y="4836"/>
                  <a:pt x="9312" y="4834"/>
                  <a:pt x="9316" y="4833"/>
                </a:cubicBezTo>
                <a:lnTo>
                  <a:pt x="9492" y="4785"/>
                </a:lnTo>
                <a:lnTo>
                  <a:pt x="9687" y="4753"/>
                </a:lnTo>
                <a:lnTo>
                  <a:pt x="9864" y="4737"/>
                </a:lnTo>
                <a:lnTo>
                  <a:pt x="10042" y="4736"/>
                </a:lnTo>
                <a:lnTo>
                  <a:pt x="10218" y="4736"/>
                </a:lnTo>
                <a:lnTo>
                  <a:pt x="10214" y="4737"/>
                </a:lnTo>
                <a:lnTo>
                  <a:pt x="10390" y="4705"/>
                </a:lnTo>
                <a:lnTo>
                  <a:pt x="10583" y="4673"/>
                </a:lnTo>
                <a:cubicBezTo>
                  <a:pt x="10584" y="4673"/>
                  <a:pt x="10585" y="4672"/>
                  <a:pt x="10586" y="4672"/>
                </a:cubicBezTo>
                <a:lnTo>
                  <a:pt x="10762" y="4672"/>
                </a:lnTo>
                <a:lnTo>
                  <a:pt x="10938" y="4672"/>
                </a:lnTo>
                <a:lnTo>
                  <a:pt x="10932" y="4673"/>
                </a:lnTo>
                <a:lnTo>
                  <a:pt x="11108" y="4625"/>
                </a:lnTo>
                <a:lnTo>
                  <a:pt x="11282" y="4562"/>
                </a:lnTo>
                <a:cubicBezTo>
                  <a:pt x="11286" y="4560"/>
                  <a:pt x="11291" y="4560"/>
                  <a:pt x="11295" y="4561"/>
                </a:cubicBezTo>
                <a:lnTo>
                  <a:pt x="11471" y="4593"/>
                </a:lnTo>
                <a:lnTo>
                  <a:pt x="11459" y="4594"/>
                </a:lnTo>
                <a:lnTo>
                  <a:pt x="11651" y="4530"/>
                </a:lnTo>
                <a:lnTo>
                  <a:pt x="11828" y="4481"/>
                </a:lnTo>
                <a:lnTo>
                  <a:pt x="12002" y="4418"/>
                </a:lnTo>
                <a:lnTo>
                  <a:pt x="12180" y="4369"/>
                </a:lnTo>
                <a:lnTo>
                  <a:pt x="12358" y="4337"/>
                </a:lnTo>
                <a:cubicBezTo>
                  <a:pt x="12360" y="4337"/>
                  <a:pt x="12361" y="4336"/>
                  <a:pt x="12362" y="4336"/>
                </a:cubicBezTo>
                <a:lnTo>
                  <a:pt x="12538" y="4336"/>
                </a:lnTo>
                <a:lnTo>
                  <a:pt x="12528" y="4339"/>
                </a:lnTo>
                <a:lnTo>
                  <a:pt x="12720" y="4243"/>
                </a:lnTo>
                <a:cubicBezTo>
                  <a:pt x="12721" y="4242"/>
                  <a:pt x="12723" y="4242"/>
                  <a:pt x="12724" y="4241"/>
                </a:cubicBezTo>
                <a:lnTo>
                  <a:pt x="12900" y="4193"/>
                </a:lnTo>
                <a:lnTo>
                  <a:pt x="12892" y="4197"/>
                </a:lnTo>
                <a:lnTo>
                  <a:pt x="13068" y="4069"/>
                </a:lnTo>
                <a:cubicBezTo>
                  <a:pt x="13074" y="4065"/>
                  <a:pt x="13080" y="4064"/>
                  <a:pt x="13087" y="4065"/>
                </a:cubicBezTo>
                <a:lnTo>
                  <a:pt x="13263" y="4097"/>
                </a:lnTo>
                <a:lnTo>
                  <a:pt x="13439" y="4129"/>
                </a:lnTo>
                <a:lnTo>
                  <a:pt x="13630" y="4161"/>
                </a:lnTo>
                <a:lnTo>
                  <a:pt x="13809" y="4209"/>
                </a:lnTo>
                <a:cubicBezTo>
                  <a:pt x="13816" y="4211"/>
                  <a:pt x="13822" y="4217"/>
                  <a:pt x="13825" y="4224"/>
                </a:cubicBezTo>
                <a:lnTo>
                  <a:pt x="14001" y="4688"/>
                </a:lnTo>
                <a:lnTo>
                  <a:pt x="14177" y="5201"/>
                </a:lnTo>
                <a:lnTo>
                  <a:pt x="14353" y="5713"/>
                </a:lnTo>
                <a:lnTo>
                  <a:pt x="14318" y="5700"/>
                </a:lnTo>
                <a:lnTo>
                  <a:pt x="14494" y="5588"/>
                </a:lnTo>
                <a:cubicBezTo>
                  <a:pt x="14496" y="5587"/>
                  <a:pt x="14498" y="5586"/>
                  <a:pt x="14501" y="5585"/>
                </a:cubicBezTo>
                <a:lnTo>
                  <a:pt x="14693" y="5537"/>
                </a:lnTo>
                <a:lnTo>
                  <a:pt x="14866" y="5474"/>
                </a:lnTo>
                <a:lnTo>
                  <a:pt x="15044" y="5425"/>
                </a:lnTo>
                <a:cubicBezTo>
                  <a:pt x="15057" y="5422"/>
                  <a:pt x="15070" y="5429"/>
                  <a:pt x="15074" y="5442"/>
                </a:cubicBezTo>
                <a:cubicBezTo>
                  <a:pt x="15077" y="5455"/>
                  <a:pt x="15070" y="5468"/>
                  <a:pt x="15057" y="5472"/>
                </a:cubicBezTo>
                <a:lnTo>
                  <a:pt x="14883" y="5519"/>
                </a:lnTo>
                <a:lnTo>
                  <a:pt x="14704" y="5584"/>
                </a:lnTo>
                <a:lnTo>
                  <a:pt x="14512" y="5632"/>
                </a:lnTo>
                <a:lnTo>
                  <a:pt x="14519" y="5629"/>
                </a:lnTo>
                <a:lnTo>
                  <a:pt x="14343" y="5741"/>
                </a:lnTo>
                <a:cubicBezTo>
                  <a:pt x="14337" y="5745"/>
                  <a:pt x="14329" y="5746"/>
                  <a:pt x="14323" y="5743"/>
                </a:cubicBezTo>
                <a:cubicBezTo>
                  <a:pt x="14316" y="5741"/>
                  <a:pt x="14310" y="5735"/>
                  <a:pt x="14308" y="5728"/>
                </a:cubicBezTo>
                <a:lnTo>
                  <a:pt x="14132" y="5216"/>
                </a:lnTo>
                <a:lnTo>
                  <a:pt x="13956" y="4705"/>
                </a:lnTo>
                <a:lnTo>
                  <a:pt x="13780" y="4241"/>
                </a:lnTo>
                <a:lnTo>
                  <a:pt x="13796" y="4256"/>
                </a:lnTo>
                <a:lnTo>
                  <a:pt x="13623" y="4208"/>
                </a:lnTo>
                <a:lnTo>
                  <a:pt x="13430" y="4176"/>
                </a:lnTo>
                <a:lnTo>
                  <a:pt x="13254" y="4144"/>
                </a:lnTo>
                <a:lnTo>
                  <a:pt x="13078" y="4112"/>
                </a:lnTo>
                <a:lnTo>
                  <a:pt x="13097" y="4108"/>
                </a:lnTo>
                <a:lnTo>
                  <a:pt x="12921" y="4236"/>
                </a:lnTo>
                <a:cubicBezTo>
                  <a:pt x="12918" y="4238"/>
                  <a:pt x="12916" y="4239"/>
                  <a:pt x="12913" y="4240"/>
                </a:cubicBezTo>
                <a:lnTo>
                  <a:pt x="12737" y="4288"/>
                </a:lnTo>
                <a:lnTo>
                  <a:pt x="12741" y="4286"/>
                </a:lnTo>
                <a:lnTo>
                  <a:pt x="12549" y="4382"/>
                </a:lnTo>
                <a:cubicBezTo>
                  <a:pt x="12546" y="4384"/>
                  <a:pt x="12542" y="4384"/>
                  <a:pt x="12538" y="4384"/>
                </a:cubicBezTo>
                <a:lnTo>
                  <a:pt x="12362" y="4384"/>
                </a:lnTo>
                <a:lnTo>
                  <a:pt x="12367" y="4384"/>
                </a:lnTo>
                <a:lnTo>
                  <a:pt x="12193" y="4416"/>
                </a:lnTo>
                <a:lnTo>
                  <a:pt x="12019" y="4463"/>
                </a:lnTo>
                <a:lnTo>
                  <a:pt x="11841" y="4528"/>
                </a:lnTo>
                <a:lnTo>
                  <a:pt x="11666" y="4575"/>
                </a:lnTo>
                <a:lnTo>
                  <a:pt x="11474" y="4639"/>
                </a:lnTo>
                <a:cubicBezTo>
                  <a:pt x="11470" y="4641"/>
                  <a:pt x="11466" y="4641"/>
                  <a:pt x="11462" y="4640"/>
                </a:cubicBezTo>
                <a:lnTo>
                  <a:pt x="11286" y="4608"/>
                </a:lnTo>
                <a:lnTo>
                  <a:pt x="11299" y="4607"/>
                </a:lnTo>
                <a:lnTo>
                  <a:pt x="11121" y="4672"/>
                </a:lnTo>
                <a:lnTo>
                  <a:pt x="10945" y="4720"/>
                </a:lnTo>
                <a:cubicBezTo>
                  <a:pt x="10943" y="4720"/>
                  <a:pt x="10941" y="4720"/>
                  <a:pt x="10938" y="4720"/>
                </a:cubicBezTo>
                <a:lnTo>
                  <a:pt x="10762" y="4720"/>
                </a:lnTo>
                <a:lnTo>
                  <a:pt x="10586" y="4720"/>
                </a:lnTo>
                <a:lnTo>
                  <a:pt x="10590" y="4720"/>
                </a:lnTo>
                <a:lnTo>
                  <a:pt x="10399" y="4752"/>
                </a:lnTo>
                <a:lnTo>
                  <a:pt x="10223" y="4784"/>
                </a:lnTo>
                <a:cubicBezTo>
                  <a:pt x="10221" y="4784"/>
                  <a:pt x="10220" y="4784"/>
                  <a:pt x="10218" y="4784"/>
                </a:cubicBezTo>
                <a:lnTo>
                  <a:pt x="10042" y="4784"/>
                </a:lnTo>
                <a:lnTo>
                  <a:pt x="9869" y="4784"/>
                </a:lnTo>
                <a:lnTo>
                  <a:pt x="9694" y="4800"/>
                </a:lnTo>
                <a:lnTo>
                  <a:pt x="9505" y="4832"/>
                </a:lnTo>
                <a:lnTo>
                  <a:pt x="9329" y="4880"/>
                </a:lnTo>
                <a:lnTo>
                  <a:pt x="9339" y="4874"/>
                </a:lnTo>
                <a:lnTo>
                  <a:pt x="9163" y="5034"/>
                </a:lnTo>
                <a:lnTo>
                  <a:pt x="9166" y="5030"/>
                </a:lnTo>
                <a:lnTo>
                  <a:pt x="8991" y="5284"/>
                </a:lnTo>
                <a:lnTo>
                  <a:pt x="8815" y="5604"/>
                </a:lnTo>
                <a:cubicBezTo>
                  <a:pt x="8814" y="5606"/>
                  <a:pt x="8813" y="5608"/>
                  <a:pt x="8811" y="5610"/>
                </a:cubicBezTo>
                <a:lnTo>
                  <a:pt x="8635" y="5770"/>
                </a:lnTo>
                <a:cubicBezTo>
                  <a:pt x="8631" y="5774"/>
                  <a:pt x="8626" y="5776"/>
                  <a:pt x="8620" y="5776"/>
                </a:cubicBezTo>
                <a:lnTo>
                  <a:pt x="8428" y="5792"/>
                </a:lnTo>
                <a:cubicBezTo>
                  <a:pt x="8427" y="5793"/>
                  <a:pt x="8426" y="5792"/>
                  <a:pt x="8424" y="5792"/>
                </a:cubicBezTo>
                <a:lnTo>
                  <a:pt x="8248" y="5776"/>
                </a:lnTo>
                <a:lnTo>
                  <a:pt x="8072" y="5760"/>
                </a:lnTo>
                <a:cubicBezTo>
                  <a:pt x="8066" y="5760"/>
                  <a:pt x="8060" y="5757"/>
                  <a:pt x="8056" y="5752"/>
                </a:cubicBezTo>
                <a:lnTo>
                  <a:pt x="7880" y="5544"/>
                </a:lnTo>
                <a:cubicBezTo>
                  <a:pt x="7879" y="5543"/>
                  <a:pt x="7878" y="5542"/>
                  <a:pt x="7878" y="5540"/>
                </a:cubicBezTo>
                <a:lnTo>
                  <a:pt x="7701" y="5236"/>
                </a:lnTo>
                <a:lnTo>
                  <a:pt x="7509" y="4884"/>
                </a:lnTo>
                <a:lnTo>
                  <a:pt x="7513" y="4889"/>
                </a:lnTo>
                <a:lnTo>
                  <a:pt x="7337" y="4713"/>
                </a:lnTo>
                <a:lnTo>
                  <a:pt x="7348" y="4720"/>
                </a:lnTo>
                <a:lnTo>
                  <a:pt x="7172" y="4672"/>
                </a:lnTo>
                <a:lnTo>
                  <a:pt x="6996" y="4624"/>
                </a:lnTo>
                <a:lnTo>
                  <a:pt x="7002" y="4624"/>
                </a:lnTo>
                <a:lnTo>
                  <a:pt x="6826" y="4624"/>
                </a:lnTo>
                <a:lnTo>
                  <a:pt x="6835" y="4623"/>
                </a:lnTo>
                <a:lnTo>
                  <a:pt x="6658" y="4687"/>
                </a:lnTo>
                <a:lnTo>
                  <a:pt x="6466" y="4751"/>
                </a:lnTo>
                <a:lnTo>
                  <a:pt x="6470" y="4750"/>
                </a:lnTo>
                <a:lnTo>
                  <a:pt x="6295" y="4845"/>
                </a:lnTo>
                <a:lnTo>
                  <a:pt x="6122" y="4955"/>
                </a:lnTo>
                <a:lnTo>
                  <a:pt x="5946" y="5099"/>
                </a:lnTo>
                <a:lnTo>
                  <a:pt x="5767" y="5245"/>
                </a:lnTo>
                <a:lnTo>
                  <a:pt x="5591" y="5357"/>
                </a:lnTo>
                <a:lnTo>
                  <a:pt x="5399" y="5469"/>
                </a:lnTo>
                <a:cubicBezTo>
                  <a:pt x="5396" y="5471"/>
                  <a:pt x="5394" y="5472"/>
                  <a:pt x="5391" y="5472"/>
                </a:cubicBezTo>
                <a:lnTo>
                  <a:pt x="5215" y="5504"/>
                </a:lnTo>
                <a:cubicBezTo>
                  <a:pt x="5209" y="5505"/>
                  <a:pt x="5204" y="5504"/>
                  <a:pt x="5199" y="5502"/>
                </a:cubicBezTo>
                <a:lnTo>
                  <a:pt x="5020" y="5404"/>
                </a:lnTo>
                <a:lnTo>
                  <a:pt x="4844" y="5276"/>
                </a:lnTo>
                <a:cubicBezTo>
                  <a:pt x="4843" y="5275"/>
                  <a:pt x="4842" y="5274"/>
                  <a:pt x="4841" y="5273"/>
                </a:cubicBezTo>
                <a:lnTo>
                  <a:pt x="4665" y="5097"/>
                </a:lnTo>
                <a:cubicBezTo>
                  <a:pt x="4664" y="5096"/>
                  <a:pt x="4663" y="5094"/>
                  <a:pt x="4662" y="5093"/>
                </a:cubicBezTo>
                <a:lnTo>
                  <a:pt x="4470" y="4773"/>
                </a:lnTo>
                <a:cubicBezTo>
                  <a:pt x="4469" y="4771"/>
                  <a:pt x="4468" y="4769"/>
                  <a:pt x="4467" y="4767"/>
                </a:cubicBezTo>
                <a:lnTo>
                  <a:pt x="4291" y="4094"/>
                </a:lnTo>
                <a:lnTo>
                  <a:pt x="4115" y="3406"/>
                </a:lnTo>
                <a:lnTo>
                  <a:pt x="3939" y="2702"/>
                </a:lnTo>
                <a:lnTo>
                  <a:pt x="3763" y="2015"/>
                </a:lnTo>
                <a:lnTo>
                  <a:pt x="3588" y="1424"/>
                </a:lnTo>
                <a:lnTo>
                  <a:pt x="3396" y="866"/>
                </a:lnTo>
                <a:lnTo>
                  <a:pt x="3220" y="434"/>
                </a:lnTo>
                <a:lnTo>
                  <a:pt x="3236" y="448"/>
                </a:lnTo>
                <a:lnTo>
                  <a:pt x="3060" y="400"/>
                </a:lnTo>
                <a:cubicBezTo>
                  <a:pt x="3057" y="399"/>
                  <a:pt x="3054" y="397"/>
                  <a:pt x="3051" y="395"/>
                </a:cubicBezTo>
                <a:lnTo>
                  <a:pt x="2875" y="251"/>
                </a:lnTo>
                <a:lnTo>
                  <a:pt x="2893" y="256"/>
                </a:lnTo>
                <a:lnTo>
                  <a:pt x="2716" y="272"/>
                </a:lnTo>
                <a:lnTo>
                  <a:pt x="2524" y="288"/>
                </a:lnTo>
                <a:cubicBezTo>
                  <a:pt x="2523" y="289"/>
                  <a:pt x="2522" y="288"/>
                  <a:pt x="2520" y="288"/>
                </a:cubicBezTo>
                <a:lnTo>
                  <a:pt x="2342" y="272"/>
                </a:lnTo>
                <a:lnTo>
                  <a:pt x="2164" y="240"/>
                </a:lnTo>
                <a:lnTo>
                  <a:pt x="1988" y="192"/>
                </a:lnTo>
                <a:lnTo>
                  <a:pt x="1814" y="144"/>
                </a:lnTo>
                <a:lnTo>
                  <a:pt x="1638" y="112"/>
                </a:lnTo>
                <a:cubicBezTo>
                  <a:pt x="1637" y="112"/>
                  <a:pt x="1636" y="112"/>
                  <a:pt x="1635" y="111"/>
                </a:cubicBezTo>
                <a:lnTo>
                  <a:pt x="1443" y="47"/>
                </a:lnTo>
                <a:lnTo>
                  <a:pt x="1450" y="48"/>
                </a:lnTo>
                <a:lnTo>
                  <a:pt x="1277" y="48"/>
                </a:lnTo>
                <a:lnTo>
                  <a:pt x="1101" y="64"/>
                </a:lnTo>
                <a:lnTo>
                  <a:pt x="1105" y="64"/>
                </a:lnTo>
                <a:lnTo>
                  <a:pt x="929" y="112"/>
                </a:lnTo>
                <a:lnTo>
                  <a:pt x="753" y="160"/>
                </a:lnTo>
                <a:lnTo>
                  <a:pt x="578" y="207"/>
                </a:lnTo>
                <a:lnTo>
                  <a:pt x="388" y="270"/>
                </a:lnTo>
                <a:lnTo>
                  <a:pt x="212" y="350"/>
                </a:lnTo>
                <a:cubicBezTo>
                  <a:pt x="211" y="351"/>
                  <a:pt x="209" y="352"/>
                  <a:pt x="207" y="352"/>
                </a:cubicBezTo>
                <a:lnTo>
                  <a:pt x="31" y="384"/>
                </a:lnTo>
                <a:cubicBezTo>
                  <a:pt x="18" y="386"/>
                  <a:pt x="5" y="378"/>
                  <a:pt x="3" y="365"/>
                </a:cubicBezTo>
                <a:cubicBezTo>
                  <a:pt x="0" y="352"/>
                  <a:pt x="9" y="339"/>
                  <a:pt x="22" y="337"/>
                </a:cubicBezTo>
                <a:close/>
              </a:path>
            </a:pathLst>
          </a:custGeom>
          <a:solidFill>
            <a:srgbClr val="255E91"/>
          </a:solidFill>
          <a:ln w="5" cap="flat">
            <a:solidFill>
              <a:srgbClr val="255E9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627914" y="1831202"/>
            <a:ext cx="7091343" cy="1945469"/>
          </a:xfrm>
          <a:custGeom>
            <a:avLst/>
            <a:gdLst/>
            <a:ahLst/>
            <a:cxnLst>
              <a:cxn ang="0">
                <a:pos x="370" y="209"/>
              </a:cxn>
              <a:cxn ang="0">
                <a:pos x="1094" y="81"/>
              </a:cxn>
              <a:cxn ang="0">
                <a:pos x="1446" y="1"/>
              </a:cxn>
              <a:cxn ang="0">
                <a:pos x="1995" y="65"/>
              </a:cxn>
              <a:cxn ang="0">
                <a:pos x="2525" y="97"/>
              </a:cxn>
              <a:cxn ang="0">
                <a:pos x="3064" y="96"/>
              </a:cxn>
              <a:cxn ang="0">
                <a:pos x="3610" y="113"/>
              </a:cxn>
              <a:cxn ang="0">
                <a:pos x="3978" y="392"/>
              </a:cxn>
              <a:cxn ang="0">
                <a:pos x="4509" y="1388"/>
              </a:cxn>
              <a:cxn ang="0">
                <a:pos x="5049" y="2231"/>
              </a:cxn>
              <a:cxn ang="0">
                <a:pos x="5386" y="2481"/>
              </a:cxn>
              <a:cxn ang="0">
                <a:pos x="5926" y="2513"/>
              </a:cxn>
              <a:cxn ang="0">
                <a:pos x="6271" y="2419"/>
              </a:cxn>
              <a:cxn ang="0">
                <a:pos x="6831" y="2209"/>
              </a:cxn>
              <a:cxn ang="0">
                <a:pos x="7373" y="2397"/>
              </a:cxn>
              <a:cxn ang="0">
                <a:pos x="7917" y="3468"/>
              </a:cxn>
              <a:cxn ang="0">
                <a:pos x="8253" y="3633"/>
              </a:cxn>
              <a:cxn ang="0">
                <a:pos x="8609" y="3570"/>
              </a:cxn>
              <a:cxn ang="0">
                <a:pos x="8948" y="2780"/>
              </a:cxn>
              <a:cxn ang="0">
                <a:pos x="9481" y="2198"/>
              </a:cxn>
              <a:cxn ang="0">
                <a:pos x="9862" y="2081"/>
              </a:cxn>
              <a:cxn ang="0">
                <a:pos x="10584" y="2064"/>
              </a:cxn>
              <a:cxn ang="0">
                <a:pos x="10936" y="2096"/>
              </a:cxn>
              <a:cxn ang="0">
                <a:pos x="11305" y="1975"/>
              </a:cxn>
              <a:cxn ang="0">
                <a:pos x="11830" y="2113"/>
              </a:cxn>
              <a:cxn ang="0">
                <a:pos x="12372" y="2067"/>
              </a:cxn>
              <a:cxn ang="0">
                <a:pos x="12735" y="2001"/>
              </a:cxn>
              <a:cxn ang="0">
                <a:pos x="13266" y="2211"/>
              </a:cxn>
              <a:cxn ang="0">
                <a:pos x="13805" y="2529"/>
              </a:cxn>
              <a:cxn ang="0">
                <a:pos x="14509" y="2657"/>
              </a:cxn>
              <a:cxn ang="0">
                <a:pos x="14879" y="2801"/>
              </a:cxn>
              <a:cxn ang="0">
                <a:pos x="14866" y="2848"/>
              </a:cxn>
              <a:cxn ang="0">
                <a:pos x="14500" y="2704"/>
              </a:cxn>
              <a:cxn ang="0">
                <a:pos x="13796" y="2576"/>
              </a:cxn>
              <a:cxn ang="0">
                <a:pos x="13247" y="2254"/>
              </a:cxn>
              <a:cxn ang="0">
                <a:pos x="12722" y="2048"/>
              </a:cxn>
              <a:cxn ang="0">
                <a:pos x="12349" y="2110"/>
              </a:cxn>
              <a:cxn ang="0">
                <a:pos x="11835" y="2160"/>
              </a:cxn>
              <a:cxn ang="0">
                <a:pos x="11271" y="2009"/>
              </a:cxn>
              <a:cxn ang="0">
                <a:pos x="10936" y="2144"/>
              </a:cxn>
              <a:cxn ang="0">
                <a:pos x="10584" y="2112"/>
              </a:cxn>
              <a:cxn ang="0">
                <a:pos x="9867" y="2128"/>
              </a:cxn>
              <a:cxn ang="0">
                <a:pos x="9512" y="2235"/>
              </a:cxn>
              <a:cxn ang="0">
                <a:pos x="8989" y="2805"/>
              </a:cxn>
              <a:cxn ang="0">
                <a:pos x="8624" y="3615"/>
              </a:cxn>
              <a:cxn ang="0">
                <a:pos x="8244" y="3680"/>
              </a:cxn>
              <a:cxn ang="0">
                <a:pos x="7876" y="3493"/>
              </a:cxn>
              <a:cxn ang="0">
                <a:pos x="7331" y="2420"/>
              </a:cxn>
              <a:cxn ang="0">
                <a:pos x="6818" y="2256"/>
              </a:cxn>
              <a:cxn ang="0">
                <a:pos x="6290" y="2462"/>
              </a:cxn>
              <a:cxn ang="0">
                <a:pos x="5931" y="2560"/>
              </a:cxn>
              <a:cxn ang="0">
                <a:pos x="5382" y="2528"/>
              </a:cxn>
              <a:cxn ang="0">
                <a:pos x="5015" y="2265"/>
              </a:cxn>
              <a:cxn ang="0">
                <a:pos x="4468" y="1413"/>
              </a:cxn>
              <a:cxn ang="0">
                <a:pos x="3943" y="425"/>
              </a:cxn>
              <a:cxn ang="0">
                <a:pos x="3606" y="160"/>
              </a:cxn>
              <a:cxn ang="0">
                <a:pos x="3064" y="144"/>
              </a:cxn>
              <a:cxn ang="0">
                <a:pos x="2516" y="144"/>
              </a:cxn>
              <a:cxn ang="0">
                <a:pos x="1990" y="112"/>
              </a:cxn>
              <a:cxn ang="0">
                <a:pos x="1451" y="48"/>
              </a:cxn>
              <a:cxn ang="0">
                <a:pos x="1099" y="128"/>
              </a:cxn>
              <a:cxn ang="0">
                <a:pos x="383" y="256"/>
              </a:cxn>
              <a:cxn ang="0">
                <a:pos x="0" y="280"/>
              </a:cxn>
            </a:cxnLst>
            <a:rect l="0" t="0" r="r" b="b"/>
            <a:pathLst>
              <a:path w="15076" h="3680">
                <a:moveTo>
                  <a:pt x="24" y="256"/>
                </a:moveTo>
                <a:lnTo>
                  <a:pt x="200" y="256"/>
                </a:lnTo>
                <a:lnTo>
                  <a:pt x="194" y="257"/>
                </a:lnTo>
                <a:lnTo>
                  <a:pt x="370" y="209"/>
                </a:lnTo>
                <a:lnTo>
                  <a:pt x="563" y="161"/>
                </a:lnTo>
                <a:lnTo>
                  <a:pt x="740" y="129"/>
                </a:lnTo>
                <a:lnTo>
                  <a:pt x="916" y="97"/>
                </a:lnTo>
                <a:lnTo>
                  <a:pt x="1094" y="81"/>
                </a:lnTo>
                <a:lnTo>
                  <a:pt x="1088" y="82"/>
                </a:lnTo>
                <a:lnTo>
                  <a:pt x="1264" y="18"/>
                </a:lnTo>
                <a:cubicBezTo>
                  <a:pt x="1266" y="17"/>
                  <a:pt x="1268" y="17"/>
                  <a:pt x="1270" y="17"/>
                </a:cubicBezTo>
                <a:lnTo>
                  <a:pt x="1446" y="1"/>
                </a:lnTo>
                <a:cubicBezTo>
                  <a:pt x="1448" y="0"/>
                  <a:pt x="1449" y="0"/>
                  <a:pt x="1450" y="1"/>
                </a:cubicBezTo>
                <a:lnTo>
                  <a:pt x="1642" y="17"/>
                </a:lnTo>
                <a:lnTo>
                  <a:pt x="1821" y="49"/>
                </a:lnTo>
                <a:lnTo>
                  <a:pt x="1995" y="65"/>
                </a:lnTo>
                <a:lnTo>
                  <a:pt x="2168" y="64"/>
                </a:lnTo>
                <a:lnTo>
                  <a:pt x="2344" y="64"/>
                </a:lnTo>
                <a:cubicBezTo>
                  <a:pt x="2346" y="64"/>
                  <a:pt x="2347" y="65"/>
                  <a:pt x="2349" y="65"/>
                </a:cubicBezTo>
                <a:lnTo>
                  <a:pt x="2525" y="97"/>
                </a:lnTo>
                <a:lnTo>
                  <a:pt x="2714" y="113"/>
                </a:lnTo>
                <a:lnTo>
                  <a:pt x="2710" y="113"/>
                </a:lnTo>
                <a:lnTo>
                  <a:pt x="2886" y="97"/>
                </a:lnTo>
                <a:lnTo>
                  <a:pt x="3064" y="96"/>
                </a:lnTo>
                <a:lnTo>
                  <a:pt x="3238" y="81"/>
                </a:lnTo>
                <a:cubicBezTo>
                  <a:pt x="3240" y="80"/>
                  <a:pt x="3241" y="80"/>
                  <a:pt x="3243" y="81"/>
                </a:cubicBezTo>
                <a:lnTo>
                  <a:pt x="3419" y="97"/>
                </a:lnTo>
                <a:lnTo>
                  <a:pt x="3610" y="113"/>
                </a:lnTo>
                <a:cubicBezTo>
                  <a:pt x="3613" y="113"/>
                  <a:pt x="3616" y="113"/>
                  <a:pt x="3618" y="115"/>
                </a:cubicBezTo>
                <a:lnTo>
                  <a:pt x="3794" y="195"/>
                </a:lnTo>
                <a:cubicBezTo>
                  <a:pt x="3797" y="196"/>
                  <a:pt x="3800" y="198"/>
                  <a:pt x="3802" y="200"/>
                </a:cubicBezTo>
                <a:lnTo>
                  <a:pt x="3978" y="392"/>
                </a:lnTo>
                <a:cubicBezTo>
                  <a:pt x="3979" y="394"/>
                  <a:pt x="3981" y="395"/>
                  <a:pt x="3981" y="397"/>
                </a:cubicBezTo>
                <a:lnTo>
                  <a:pt x="4157" y="717"/>
                </a:lnTo>
                <a:lnTo>
                  <a:pt x="4334" y="1102"/>
                </a:lnTo>
                <a:lnTo>
                  <a:pt x="4509" y="1388"/>
                </a:lnTo>
                <a:lnTo>
                  <a:pt x="4701" y="1692"/>
                </a:lnTo>
                <a:lnTo>
                  <a:pt x="4877" y="1980"/>
                </a:lnTo>
                <a:lnTo>
                  <a:pt x="5052" y="2235"/>
                </a:lnTo>
                <a:lnTo>
                  <a:pt x="5049" y="2231"/>
                </a:lnTo>
                <a:lnTo>
                  <a:pt x="5225" y="2407"/>
                </a:lnTo>
                <a:lnTo>
                  <a:pt x="5218" y="2403"/>
                </a:lnTo>
                <a:lnTo>
                  <a:pt x="5394" y="2483"/>
                </a:lnTo>
                <a:lnTo>
                  <a:pt x="5386" y="2481"/>
                </a:lnTo>
                <a:lnTo>
                  <a:pt x="5578" y="2497"/>
                </a:lnTo>
                <a:lnTo>
                  <a:pt x="5757" y="2529"/>
                </a:lnTo>
                <a:lnTo>
                  <a:pt x="5750" y="2529"/>
                </a:lnTo>
                <a:lnTo>
                  <a:pt x="5926" y="2513"/>
                </a:lnTo>
                <a:lnTo>
                  <a:pt x="5922" y="2513"/>
                </a:lnTo>
                <a:lnTo>
                  <a:pt x="6098" y="2465"/>
                </a:lnTo>
                <a:lnTo>
                  <a:pt x="6274" y="2417"/>
                </a:lnTo>
                <a:lnTo>
                  <a:pt x="6271" y="2419"/>
                </a:lnTo>
                <a:lnTo>
                  <a:pt x="6447" y="2339"/>
                </a:lnTo>
                <a:lnTo>
                  <a:pt x="6639" y="2258"/>
                </a:lnTo>
                <a:lnTo>
                  <a:pt x="6818" y="2209"/>
                </a:lnTo>
                <a:cubicBezTo>
                  <a:pt x="6822" y="2208"/>
                  <a:pt x="6827" y="2208"/>
                  <a:pt x="6831" y="2209"/>
                </a:cubicBezTo>
                <a:lnTo>
                  <a:pt x="7007" y="2257"/>
                </a:lnTo>
                <a:lnTo>
                  <a:pt x="7185" y="2322"/>
                </a:lnTo>
                <a:lnTo>
                  <a:pt x="7361" y="2386"/>
                </a:lnTo>
                <a:cubicBezTo>
                  <a:pt x="7366" y="2388"/>
                  <a:pt x="7371" y="2392"/>
                  <a:pt x="7373" y="2397"/>
                </a:cubicBezTo>
                <a:lnTo>
                  <a:pt x="7549" y="2717"/>
                </a:lnTo>
                <a:lnTo>
                  <a:pt x="7743" y="3183"/>
                </a:lnTo>
                <a:lnTo>
                  <a:pt x="7741" y="3180"/>
                </a:lnTo>
                <a:lnTo>
                  <a:pt x="7917" y="3468"/>
                </a:lnTo>
                <a:lnTo>
                  <a:pt x="7912" y="3462"/>
                </a:lnTo>
                <a:lnTo>
                  <a:pt x="8088" y="3606"/>
                </a:lnTo>
                <a:lnTo>
                  <a:pt x="8077" y="3601"/>
                </a:lnTo>
                <a:lnTo>
                  <a:pt x="8253" y="3633"/>
                </a:lnTo>
                <a:lnTo>
                  <a:pt x="8248" y="3632"/>
                </a:lnTo>
                <a:lnTo>
                  <a:pt x="8424" y="3632"/>
                </a:lnTo>
                <a:lnTo>
                  <a:pt x="8417" y="3634"/>
                </a:lnTo>
                <a:lnTo>
                  <a:pt x="8609" y="3570"/>
                </a:lnTo>
                <a:lnTo>
                  <a:pt x="8595" y="3581"/>
                </a:lnTo>
                <a:lnTo>
                  <a:pt x="8771" y="3245"/>
                </a:lnTo>
                <a:lnTo>
                  <a:pt x="8946" y="2784"/>
                </a:lnTo>
                <a:cubicBezTo>
                  <a:pt x="8947" y="2783"/>
                  <a:pt x="8947" y="2781"/>
                  <a:pt x="8948" y="2780"/>
                </a:cubicBezTo>
                <a:lnTo>
                  <a:pt x="9124" y="2492"/>
                </a:lnTo>
                <a:cubicBezTo>
                  <a:pt x="9125" y="2490"/>
                  <a:pt x="9127" y="2488"/>
                  <a:pt x="9129" y="2486"/>
                </a:cubicBezTo>
                <a:lnTo>
                  <a:pt x="9305" y="2342"/>
                </a:lnTo>
                <a:lnTo>
                  <a:pt x="9481" y="2198"/>
                </a:lnTo>
                <a:cubicBezTo>
                  <a:pt x="9483" y="2197"/>
                  <a:pt x="9484" y="2196"/>
                  <a:pt x="9486" y="2195"/>
                </a:cubicBezTo>
                <a:lnTo>
                  <a:pt x="9678" y="2099"/>
                </a:lnTo>
                <a:cubicBezTo>
                  <a:pt x="9680" y="2098"/>
                  <a:pt x="9683" y="2097"/>
                  <a:pt x="9686" y="2097"/>
                </a:cubicBezTo>
                <a:lnTo>
                  <a:pt x="9862" y="2081"/>
                </a:lnTo>
                <a:lnTo>
                  <a:pt x="10040" y="2080"/>
                </a:lnTo>
                <a:lnTo>
                  <a:pt x="10214" y="2065"/>
                </a:lnTo>
                <a:lnTo>
                  <a:pt x="10392" y="2064"/>
                </a:lnTo>
                <a:lnTo>
                  <a:pt x="10584" y="2064"/>
                </a:lnTo>
                <a:cubicBezTo>
                  <a:pt x="10586" y="2064"/>
                  <a:pt x="10587" y="2065"/>
                  <a:pt x="10589" y="2065"/>
                </a:cubicBezTo>
                <a:lnTo>
                  <a:pt x="10765" y="2097"/>
                </a:lnTo>
                <a:lnTo>
                  <a:pt x="10760" y="2096"/>
                </a:lnTo>
                <a:lnTo>
                  <a:pt x="10936" y="2096"/>
                </a:lnTo>
                <a:lnTo>
                  <a:pt x="11110" y="2081"/>
                </a:lnTo>
                <a:lnTo>
                  <a:pt x="11100" y="2084"/>
                </a:lnTo>
                <a:lnTo>
                  <a:pt x="11276" y="1972"/>
                </a:lnTo>
                <a:cubicBezTo>
                  <a:pt x="11285" y="1966"/>
                  <a:pt x="11297" y="1968"/>
                  <a:pt x="11305" y="1975"/>
                </a:cubicBezTo>
                <a:lnTo>
                  <a:pt x="11481" y="2151"/>
                </a:lnTo>
                <a:lnTo>
                  <a:pt x="11462" y="2145"/>
                </a:lnTo>
                <a:lnTo>
                  <a:pt x="11654" y="2129"/>
                </a:lnTo>
                <a:lnTo>
                  <a:pt x="11830" y="2113"/>
                </a:lnTo>
                <a:lnTo>
                  <a:pt x="12004" y="2081"/>
                </a:lnTo>
                <a:lnTo>
                  <a:pt x="12182" y="2065"/>
                </a:lnTo>
                <a:lnTo>
                  <a:pt x="12360" y="2064"/>
                </a:lnTo>
                <a:cubicBezTo>
                  <a:pt x="12364" y="2064"/>
                  <a:pt x="12368" y="2065"/>
                  <a:pt x="12372" y="2067"/>
                </a:cubicBezTo>
                <a:lnTo>
                  <a:pt x="12548" y="2163"/>
                </a:lnTo>
                <a:lnTo>
                  <a:pt x="12521" y="2166"/>
                </a:lnTo>
                <a:lnTo>
                  <a:pt x="12713" y="2006"/>
                </a:lnTo>
                <a:cubicBezTo>
                  <a:pt x="12719" y="2001"/>
                  <a:pt x="12727" y="1999"/>
                  <a:pt x="12735" y="2001"/>
                </a:cubicBezTo>
                <a:lnTo>
                  <a:pt x="12911" y="2049"/>
                </a:lnTo>
                <a:cubicBezTo>
                  <a:pt x="12912" y="2050"/>
                  <a:pt x="12913" y="2050"/>
                  <a:pt x="12914" y="2051"/>
                </a:cubicBezTo>
                <a:lnTo>
                  <a:pt x="13090" y="2131"/>
                </a:lnTo>
                <a:lnTo>
                  <a:pt x="13266" y="2211"/>
                </a:lnTo>
                <a:lnTo>
                  <a:pt x="13445" y="2324"/>
                </a:lnTo>
                <a:lnTo>
                  <a:pt x="13637" y="2436"/>
                </a:lnTo>
                <a:lnTo>
                  <a:pt x="13812" y="2531"/>
                </a:lnTo>
                <a:lnTo>
                  <a:pt x="13805" y="2529"/>
                </a:lnTo>
                <a:lnTo>
                  <a:pt x="13981" y="2561"/>
                </a:lnTo>
                <a:lnTo>
                  <a:pt x="14157" y="2593"/>
                </a:lnTo>
                <a:lnTo>
                  <a:pt x="14333" y="2625"/>
                </a:lnTo>
                <a:lnTo>
                  <a:pt x="14509" y="2657"/>
                </a:lnTo>
                <a:cubicBezTo>
                  <a:pt x="14511" y="2657"/>
                  <a:pt x="14513" y="2658"/>
                  <a:pt x="14515" y="2659"/>
                </a:cubicBezTo>
                <a:lnTo>
                  <a:pt x="14707" y="2755"/>
                </a:lnTo>
                <a:lnTo>
                  <a:pt x="14703" y="2753"/>
                </a:lnTo>
                <a:lnTo>
                  <a:pt x="14879" y="2801"/>
                </a:lnTo>
                <a:lnTo>
                  <a:pt x="15057" y="2866"/>
                </a:lnTo>
                <a:cubicBezTo>
                  <a:pt x="15069" y="2870"/>
                  <a:pt x="15076" y="2884"/>
                  <a:pt x="15071" y="2897"/>
                </a:cubicBezTo>
                <a:cubicBezTo>
                  <a:pt x="15066" y="2909"/>
                  <a:pt x="15053" y="2916"/>
                  <a:pt x="15040" y="2911"/>
                </a:cubicBezTo>
                <a:lnTo>
                  <a:pt x="14866" y="2848"/>
                </a:lnTo>
                <a:lnTo>
                  <a:pt x="14690" y="2800"/>
                </a:lnTo>
                <a:cubicBezTo>
                  <a:pt x="14689" y="2799"/>
                  <a:pt x="14687" y="2799"/>
                  <a:pt x="14686" y="2798"/>
                </a:cubicBezTo>
                <a:lnTo>
                  <a:pt x="14494" y="2702"/>
                </a:lnTo>
                <a:lnTo>
                  <a:pt x="14500" y="2704"/>
                </a:lnTo>
                <a:lnTo>
                  <a:pt x="14324" y="2672"/>
                </a:lnTo>
                <a:lnTo>
                  <a:pt x="14148" y="2640"/>
                </a:lnTo>
                <a:lnTo>
                  <a:pt x="13972" y="2608"/>
                </a:lnTo>
                <a:lnTo>
                  <a:pt x="13796" y="2576"/>
                </a:lnTo>
                <a:cubicBezTo>
                  <a:pt x="13794" y="2576"/>
                  <a:pt x="13791" y="2575"/>
                  <a:pt x="13789" y="2574"/>
                </a:cubicBezTo>
                <a:lnTo>
                  <a:pt x="13612" y="2477"/>
                </a:lnTo>
                <a:lnTo>
                  <a:pt x="13420" y="2365"/>
                </a:lnTo>
                <a:lnTo>
                  <a:pt x="13247" y="2254"/>
                </a:lnTo>
                <a:lnTo>
                  <a:pt x="13071" y="2174"/>
                </a:lnTo>
                <a:lnTo>
                  <a:pt x="12895" y="2094"/>
                </a:lnTo>
                <a:lnTo>
                  <a:pt x="12898" y="2096"/>
                </a:lnTo>
                <a:lnTo>
                  <a:pt x="12722" y="2048"/>
                </a:lnTo>
                <a:lnTo>
                  <a:pt x="12744" y="2043"/>
                </a:lnTo>
                <a:lnTo>
                  <a:pt x="12552" y="2203"/>
                </a:lnTo>
                <a:cubicBezTo>
                  <a:pt x="12544" y="2209"/>
                  <a:pt x="12534" y="2210"/>
                  <a:pt x="12525" y="2206"/>
                </a:cubicBezTo>
                <a:lnTo>
                  <a:pt x="12349" y="2110"/>
                </a:lnTo>
                <a:lnTo>
                  <a:pt x="12360" y="2112"/>
                </a:lnTo>
                <a:lnTo>
                  <a:pt x="12187" y="2112"/>
                </a:lnTo>
                <a:lnTo>
                  <a:pt x="12013" y="2128"/>
                </a:lnTo>
                <a:lnTo>
                  <a:pt x="11835" y="2160"/>
                </a:lnTo>
                <a:lnTo>
                  <a:pt x="11658" y="2176"/>
                </a:lnTo>
                <a:lnTo>
                  <a:pt x="11466" y="2192"/>
                </a:lnTo>
                <a:cubicBezTo>
                  <a:pt x="11459" y="2193"/>
                  <a:pt x="11452" y="2190"/>
                  <a:pt x="11447" y="2185"/>
                </a:cubicBezTo>
                <a:lnTo>
                  <a:pt x="11271" y="2009"/>
                </a:lnTo>
                <a:lnTo>
                  <a:pt x="11301" y="2013"/>
                </a:lnTo>
                <a:lnTo>
                  <a:pt x="11125" y="2125"/>
                </a:lnTo>
                <a:cubicBezTo>
                  <a:pt x="11122" y="2127"/>
                  <a:pt x="11118" y="2128"/>
                  <a:pt x="11115" y="2128"/>
                </a:cubicBezTo>
                <a:lnTo>
                  <a:pt x="10936" y="2144"/>
                </a:lnTo>
                <a:lnTo>
                  <a:pt x="10760" y="2144"/>
                </a:lnTo>
                <a:cubicBezTo>
                  <a:pt x="10759" y="2144"/>
                  <a:pt x="10758" y="2144"/>
                  <a:pt x="10756" y="2144"/>
                </a:cubicBezTo>
                <a:lnTo>
                  <a:pt x="10580" y="2112"/>
                </a:lnTo>
                <a:lnTo>
                  <a:pt x="10584" y="2112"/>
                </a:lnTo>
                <a:lnTo>
                  <a:pt x="10392" y="2112"/>
                </a:lnTo>
                <a:lnTo>
                  <a:pt x="10219" y="2112"/>
                </a:lnTo>
                <a:lnTo>
                  <a:pt x="10040" y="2128"/>
                </a:lnTo>
                <a:lnTo>
                  <a:pt x="9867" y="2128"/>
                </a:lnTo>
                <a:lnTo>
                  <a:pt x="9691" y="2144"/>
                </a:lnTo>
                <a:lnTo>
                  <a:pt x="9699" y="2142"/>
                </a:lnTo>
                <a:lnTo>
                  <a:pt x="9507" y="2238"/>
                </a:lnTo>
                <a:lnTo>
                  <a:pt x="9512" y="2235"/>
                </a:lnTo>
                <a:lnTo>
                  <a:pt x="9336" y="2379"/>
                </a:lnTo>
                <a:lnTo>
                  <a:pt x="9160" y="2523"/>
                </a:lnTo>
                <a:lnTo>
                  <a:pt x="9165" y="2517"/>
                </a:lnTo>
                <a:lnTo>
                  <a:pt x="8989" y="2805"/>
                </a:lnTo>
                <a:lnTo>
                  <a:pt x="8991" y="2801"/>
                </a:lnTo>
                <a:lnTo>
                  <a:pt x="8814" y="3268"/>
                </a:lnTo>
                <a:lnTo>
                  <a:pt x="8638" y="3604"/>
                </a:lnTo>
                <a:cubicBezTo>
                  <a:pt x="8635" y="3609"/>
                  <a:pt x="8630" y="3613"/>
                  <a:pt x="8624" y="3615"/>
                </a:cubicBezTo>
                <a:lnTo>
                  <a:pt x="8432" y="3679"/>
                </a:lnTo>
                <a:cubicBezTo>
                  <a:pt x="8430" y="3680"/>
                  <a:pt x="8427" y="3680"/>
                  <a:pt x="8424" y="3680"/>
                </a:cubicBezTo>
                <a:lnTo>
                  <a:pt x="8248" y="3680"/>
                </a:lnTo>
                <a:cubicBezTo>
                  <a:pt x="8247" y="3680"/>
                  <a:pt x="8246" y="3680"/>
                  <a:pt x="8244" y="3680"/>
                </a:cubicBezTo>
                <a:lnTo>
                  <a:pt x="8068" y="3648"/>
                </a:lnTo>
                <a:cubicBezTo>
                  <a:pt x="8064" y="3647"/>
                  <a:pt x="8060" y="3646"/>
                  <a:pt x="8057" y="3643"/>
                </a:cubicBezTo>
                <a:lnTo>
                  <a:pt x="7881" y="3499"/>
                </a:lnTo>
                <a:cubicBezTo>
                  <a:pt x="7879" y="3497"/>
                  <a:pt x="7877" y="3495"/>
                  <a:pt x="7876" y="3493"/>
                </a:cubicBezTo>
                <a:lnTo>
                  <a:pt x="7700" y="3205"/>
                </a:lnTo>
                <a:cubicBezTo>
                  <a:pt x="7699" y="3204"/>
                  <a:pt x="7699" y="3203"/>
                  <a:pt x="7698" y="3202"/>
                </a:cubicBezTo>
                <a:lnTo>
                  <a:pt x="7507" y="2740"/>
                </a:lnTo>
                <a:lnTo>
                  <a:pt x="7331" y="2420"/>
                </a:lnTo>
                <a:lnTo>
                  <a:pt x="7344" y="2431"/>
                </a:lnTo>
                <a:lnTo>
                  <a:pt x="7168" y="2367"/>
                </a:lnTo>
                <a:lnTo>
                  <a:pt x="6994" y="2304"/>
                </a:lnTo>
                <a:lnTo>
                  <a:pt x="6818" y="2256"/>
                </a:lnTo>
                <a:lnTo>
                  <a:pt x="6831" y="2256"/>
                </a:lnTo>
                <a:lnTo>
                  <a:pt x="6658" y="2303"/>
                </a:lnTo>
                <a:lnTo>
                  <a:pt x="6466" y="2382"/>
                </a:lnTo>
                <a:lnTo>
                  <a:pt x="6290" y="2462"/>
                </a:lnTo>
                <a:cubicBezTo>
                  <a:pt x="6289" y="2463"/>
                  <a:pt x="6288" y="2463"/>
                  <a:pt x="6287" y="2464"/>
                </a:cubicBezTo>
                <a:lnTo>
                  <a:pt x="6111" y="2512"/>
                </a:lnTo>
                <a:lnTo>
                  <a:pt x="5935" y="2560"/>
                </a:lnTo>
                <a:cubicBezTo>
                  <a:pt x="5933" y="2560"/>
                  <a:pt x="5932" y="2560"/>
                  <a:pt x="5931" y="2560"/>
                </a:cubicBezTo>
                <a:lnTo>
                  <a:pt x="5755" y="2576"/>
                </a:lnTo>
                <a:cubicBezTo>
                  <a:pt x="5752" y="2577"/>
                  <a:pt x="5750" y="2576"/>
                  <a:pt x="5748" y="2576"/>
                </a:cubicBezTo>
                <a:lnTo>
                  <a:pt x="5574" y="2544"/>
                </a:lnTo>
                <a:lnTo>
                  <a:pt x="5382" y="2528"/>
                </a:lnTo>
                <a:cubicBezTo>
                  <a:pt x="5380" y="2528"/>
                  <a:pt x="5377" y="2527"/>
                  <a:pt x="5375" y="2526"/>
                </a:cubicBezTo>
                <a:lnTo>
                  <a:pt x="5199" y="2446"/>
                </a:lnTo>
                <a:cubicBezTo>
                  <a:pt x="5196" y="2445"/>
                  <a:pt x="5194" y="2443"/>
                  <a:pt x="5191" y="2441"/>
                </a:cubicBezTo>
                <a:lnTo>
                  <a:pt x="5015" y="2265"/>
                </a:lnTo>
                <a:cubicBezTo>
                  <a:pt x="5014" y="2264"/>
                  <a:pt x="5014" y="2263"/>
                  <a:pt x="5013" y="2262"/>
                </a:cubicBezTo>
                <a:lnTo>
                  <a:pt x="4836" y="2005"/>
                </a:lnTo>
                <a:lnTo>
                  <a:pt x="4660" y="1717"/>
                </a:lnTo>
                <a:lnTo>
                  <a:pt x="4468" y="1413"/>
                </a:lnTo>
                <a:lnTo>
                  <a:pt x="4291" y="1122"/>
                </a:lnTo>
                <a:lnTo>
                  <a:pt x="4115" y="740"/>
                </a:lnTo>
                <a:lnTo>
                  <a:pt x="3939" y="420"/>
                </a:lnTo>
                <a:lnTo>
                  <a:pt x="3943" y="425"/>
                </a:lnTo>
                <a:lnTo>
                  <a:pt x="3767" y="233"/>
                </a:lnTo>
                <a:lnTo>
                  <a:pt x="3775" y="238"/>
                </a:lnTo>
                <a:lnTo>
                  <a:pt x="3599" y="158"/>
                </a:lnTo>
                <a:lnTo>
                  <a:pt x="3606" y="160"/>
                </a:lnTo>
                <a:lnTo>
                  <a:pt x="3414" y="144"/>
                </a:lnTo>
                <a:lnTo>
                  <a:pt x="3238" y="128"/>
                </a:lnTo>
                <a:lnTo>
                  <a:pt x="3243" y="128"/>
                </a:lnTo>
                <a:lnTo>
                  <a:pt x="3064" y="144"/>
                </a:lnTo>
                <a:lnTo>
                  <a:pt x="2891" y="144"/>
                </a:lnTo>
                <a:lnTo>
                  <a:pt x="2715" y="160"/>
                </a:lnTo>
                <a:cubicBezTo>
                  <a:pt x="2713" y="160"/>
                  <a:pt x="2712" y="161"/>
                  <a:pt x="2710" y="160"/>
                </a:cubicBezTo>
                <a:lnTo>
                  <a:pt x="2516" y="144"/>
                </a:lnTo>
                <a:lnTo>
                  <a:pt x="2340" y="112"/>
                </a:lnTo>
                <a:lnTo>
                  <a:pt x="2344" y="112"/>
                </a:lnTo>
                <a:lnTo>
                  <a:pt x="2168" y="112"/>
                </a:lnTo>
                <a:lnTo>
                  <a:pt x="1990" y="112"/>
                </a:lnTo>
                <a:lnTo>
                  <a:pt x="1812" y="96"/>
                </a:lnTo>
                <a:lnTo>
                  <a:pt x="1638" y="64"/>
                </a:lnTo>
                <a:lnTo>
                  <a:pt x="1446" y="48"/>
                </a:lnTo>
                <a:lnTo>
                  <a:pt x="1451" y="48"/>
                </a:lnTo>
                <a:lnTo>
                  <a:pt x="1275" y="64"/>
                </a:lnTo>
                <a:lnTo>
                  <a:pt x="1281" y="63"/>
                </a:lnTo>
                <a:lnTo>
                  <a:pt x="1105" y="127"/>
                </a:lnTo>
                <a:cubicBezTo>
                  <a:pt x="1103" y="128"/>
                  <a:pt x="1101" y="128"/>
                  <a:pt x="1099" y="128"/>
                </a:cubicBezTo>
                <a:lnTo>
                  <a:pt x="925" y="144"/>
                </a:lnTo>
                <a:lnTo>
                  <a:pt x="749" y="176"/>
                </a:lnTo>
                <a:lnTo>
                  <a:pt x="574" y="208"/>
                </a:lnTo>
                <a:lnTo>
                  <a:pt x="383" y="256"/>
                </a:lnTo>
                <a:lnTo>
                  <a:pt x="207" y="304"/>
                </a:lnTo>
                <a:cubicBezTo>
                  <a:pt x="205" y="304"/>
                  <a:pt x="203" y="304"/>
                  <a:pt x="200" y="304"/>
                </a:cubicBezTo>
                <a:lnTo>
                  <a:pt x="24" y="304"/>
                </a:lnTo>
                <a:cubicBezTo>
                  <a:pt x="11" y="304"/>
                  <a:pt x="0" y="294"/>
                  <a:pt x="0" y="280"/>
                </a:cubicBezTo>
                <a:cubicBezTo>
                  <a:pt x="0" y="267"/>
                  <a:pt x="11" y="256"/>
                  <a:pt x="24" y="256"/>
                </a:cubicBezTo>
                <a:close/>
              </a:path>
            </a:pathLst>
          </a:custGeom>
          <a:solidFill>
            <a:srgbClr val="C00000"/>
          </a:solidFill>
          <a:ln w="5" cap="flat">
            <a:solidFill>
              <a:srgbClr val="C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627914" y="1796934"/>
            <a:ext cx="7091343" cy="3817729"/>
          </a:xfrm>
          <a:custGeom>
            <a:avLst/>
            <a:gdLst/>
            <a:ahLst/>
            <a:cxnLst>
              <a:cxn ang="0">
                <a:pos x="366" y="980"/>
              </a:cxn>
              <a:cxn ang="0">
                <a:pos x="727" y="666"/>
              </a:cxn>
              <a:cxn ang="0">
                <a:pos x="1079" y="43"/>
              </a:cxn>
              <a:cxn ang="0">
                <a:pos x="1450" y="0"/>
              </a:cxn>
              <a:cxn ang="0">
                <a:pos x="1825" y="177"/>
              </a:cxn>
              <a:cxn ang="0">
                <a:pos x="2359" y="372"/>
              </a:cxn>
              <a:cxn ang="0">
                <a:pos x="2911" y="877"/>
              </a:cxn>
              <a:cxn ang="0">
                <a:pos x="3632" y="2270"/>
              </a:cxn>
              <a:cxn ang="0">
                <a:pos x="4336" y="3886"/>
              </a:cxn>
              <a:cxn ang="0">
                <a:pos x="5056" y="5454"/>
              </a:cxn>
              <a:cxn ang="0">
                <a:pos x="5596" y="6264"/>
              </a:cxn>
              <a:cxn ang="0">
                <a:pos x="5937" y="6561"/>
              </a:cxn>
              <a:cxn ang="0">
                <a:pos x="6289" y="6625"/>
              </a:cxn>
              <a:cxn ang="0">
                <a:pos x="6668" y="6696"/>
              </a:cxn>
              <a:cxn ang="0">
                <a:pos x="7000" y="6929"/>
              </a:cxn>
              <a:cxn ang="0">
                <a:pos x="7541" y="6835"/>
              </a:cxn>
              <a:cxn ang="0">
                <a:pos x="7898" y="7168"/>
              </a:cxn>
              <a:cxn ang="0">
                <a:pos x="8615" y="7105"/>
              </a:cxn>
              <a:cxn ang="0">
                <a:pos x="8968" y="6897"/>
              </a:cxn>
              <a:cxn ang="0">
                <a:pos x="9492" y="6833"/>
              </a:cxn>
              <a:cxn ang="0">
                <a:pos x="10045" y="6833"/>
              </a:cxn>
              <a:cxn ang="0">
                <a:pos x="10762" y="6816"/>
              </a:cxn>
              <a:cxn ang="0">
                <a:pos x="11282" y="6674"/>
              </a:cxn>
              <a:cxn ang="0">
                <a:pos x="11658" y="6752"/>
              </a:cxn>
              <a:cxn ang="0">
                <a:pos x="12360" y="6689"/>
              </a:cxn>
              <a:cxn ang="0">
                <a:pos x="12715" y="6566"/>
              </a:cxn>
              <a:cxn ang="0">
                <a:pos x="13082" y="6528"/>
              </a:cxn>
              <a:cxn ang="0">
                <a:pos x="13432" y="6449"/>
              </a:cxn>
              <a:cxn ang="0">
                <a:pos x="13959" y="6379"/>
              </a:cxn>
              <a:cxn ang="0">
                <a:pos x="14502" y="6065"/>
              </a:cxn>
              <a:cxn ang="0">
                <a:pos x="14866" y="6002"/>
              </a:cxn>
              <a:cxn ang="0">
                <a:pos x="15055" y="6016"/>
              </a:cxn>
              <a:cxn ang="0">
                <a:pos x="14698" y="6112"/>
              </a:cxn>
              <a:cxn ang="0">
                <a:pos x="14157" y="6160"/>
              </a:cxn>
              <a:cxn ang="0">
                <a:pos x="13807" y="6448"/>
              </a:cxn>
              <a:cxn ang="0">
                <a:pos x="13263" y="6544"/>
              </a:cxn>
              <a:cxn ang="0">
                <a:pos x="12911" y="6576"/>
              </a:cxn>
              <a:cxn ang="0">
                <a:pos x="12534" y="6768"/>
              </a:cxn>
              <a:cxn ang="0">
                <a:pos x="12013" y="6768"/>
              </a:cxn>
              <a:cxn ang="0">
                <a:pos x="11457" y="6798"/>
              </a:cxn>
              <a:cxn ang="0">
                <a:pos x="10943" y="6832"/>
              </a:cxn>
              <a:cxn ang="0">
                <a:pos x="10394" y="6880"/>
              </a:cxn>
              <a:cxn ang="0">
                <a:pos x="9692" y="6864"/>
              </a:cxn>
              <a:cxn ang="0">
                <a:pos x="9322" y="6928"/>
              </a:cxn>
              <a:cxn ang="0">
                <a:pos x="8811" y="7113"/>
              </a:cxn>
              <a:cxn ang="0">
                <a:pos x="8253" y="7200"/>
              </a:cxn>
              <a:cxn ang="0">
                <a:pos x="7703" y="6967"/>
              </a:cxn>
              <a:cxn ang="0">
                <a:pos x="7359" y="6928"/>
              </a:cxn>
              <a:cxn ang="0">
                <a:pos x="6820" y="6928"/>
              </a:cxn>
              <a:cxn ang="0">
                <a:pos x="6456" y="6720"/>
              </a:cxn>
              <a:cxn ang="0">
                <a:pos x="6104" y="6656"/>
              </a:cxn>
              <a:cxn ang="0">
                <a:pos x="5742" y="6493"/>
              </a:cxn>
              <a:cxn ang="0">
                <a:pos x="5191" y="5847"/>
              </a:cxn>
              <a:cxn ang="0">
                <a:pos x="4661" y="4691"/>
              </a:cxn>
              <a:cxn ang="0">
                <a:pos x="3941" y="3058"/>
              </a:cxn>
              <a:cxn ang="0">
                <a:pos x="3222" y="1509"/>
              </a:cxn>
              <a:cxn ang="0">
                <a:pos x="2699" y="715"/>
              </a:cxn>
              <a:cxn ang="0">
                <a:pos x="2166" y="304"/>
              </a:cxn>
              <a:cxn ang="0">
                <a:pos x="1633" y="127"/>
              </a:cxn>
              <a:cxn ang="0">
                <a:pos x="1279" y="48"/>
              </a:cxn>
              <a:cxn ang="0">
                <a:pos x="944" y="323"/>
              </a:cxn>
              <a:cxn ang="0">
                <a:pos x="580" y="943"/>
              </a:cxn>
              <a:cxn ang="0">
                <a:pos x="196" y="1136"/>
              </a:cxn>
            </a:cxnLst>
            <a:rect l="0" t="0" r="r" b="b"/>
            <a:pathLst>
              <a:path w="15076" h="7216">
                <a:moveTo>
                  <a:pt x="33" y="1041"/>
                </a:moveTo>
                <a:lnTo>
                  <a:pt x="209" y="1089"/>
                </a:lnTo>
                <a:lnTo>
                  <a:pt x="190" y="1092"/>
                </a:lnTo>
                <a:lnTo>
                  <a:pt x="366" y="980"/>
                </a:lnTo>
                <a:cubicBezTo>
                  <a:pt x="367" y="979"/>
                  <a:pt x="368" y="979"/>
                  <a:pt x="369" y="978"/>
                </a:cubicBezTo>
                <a:lnTo>
                  <a:pt x="561" y="898"/>
                </a:lnTo>
                <a:lnTo>
                  <a:pt x="551" y="906"/>
                </a:lnTo>
                <a:lnTo>
                  <a:pt x="727" y="666"/>
                </a:lnTo>
                <a:lnTo>
                  <a:pt x="725" y="670"/>
                </a:lnTo>
                <a:lnTo>
                  <a:pt x="901" y="302"/>
                </a:lnTo>
                <a:cubicBezTo>
                  <a:pt x="901" y="301"/>
                  <a:pt x="902" y="300"/>
                  <a:pt x="903" y="299"/>
                </a:cubicBezTo>
                <a:lnTo>
                  <a:pt x="1079" y="43"/>
                </a:lnTo>
                <a:cubicBezTo>
                  <a:pt x="1082" y="38"/>
                  <a:pt x="1088" y="34"/>
                  <a:pt x="1094" y="33"/>
                </a:cubicBezTo>
                <a:lnTo>
                  <a:pt x="1270" y="1"/>
                </a:lnTo>
                <a:cubicBezTo>
                  <a:pt x="1272" y="1"/>
                  <a:pt x="1273" y="0"/>
                  <a:pt x="1274" y="0"/>
                </a:cubicBezTo>
                <a:lnTo>
                  <a:pt x="1450" y="0"/>
                </a:lnTo>
                <a:cubicBezTo>
                  <a:pt x="1454" y="0"/>
                  <a:pt x="1457" y="1"/>
                  <a:pt x="1460" y="2"/>
                </a:cubicBezTo>
                <a:lnTo>
                  <a:pt x="1652" y="82"/>
                </a:lnTo>
                <a:lnTo>
                  <a:pt x="1830" y="179"/>
                </a:lnTo>
                <a:lnTo>
                  <a:pt x="1825" y="177"/>
                </a:lnTo>
                <a:lnTo>
                  <a:pt x="2001" y="225"/>
                </a:lnTo>
                <a:lnTo>
                  <a:pt x="2175" y="257"/>
                </a:lnTo>
                <a:cubicBezTo>
                  <a:pt x="2178" y="257"/>
                  <a:pt x="2181" y="259"/>
                  <a:pt x="2183" y="260"/>
                </a:cubicBezTo>
                <a:lnTo>
                  <a:pt x="2359" y="372"/>
                </a:lnTo>
                <a:lnTo>
                  <a:pt x="2538" y="518"/>
                </a:lnTo>
                <a:lnTo>
                  <a:pt x="2730" y="678"/>
                </a:lnTo>
                <a:lnTo>
                  <a:pt x="2908" y="872"/>
                </a:lnTo>
                <a:cubicBezTo>
                  <a:pt x="2909" y="874"/>
                  <a:pt x="2911" y="875"/>
                  <a:pt x="2911" y="877"/>
                </a:cubicBezTo>
                <a:lnTo>
                  <a:pt x="3087" y="1197"/>
                </a:lnTo>
                <a:lnTo>
                  <a:pt x="3263" y="1484"/>
                </a:lnTo>
                <a:lnTo>
                  <a:pt x="3440" y="1887"/>
                </a:lnTo>
                <a:lnTo>
                  <a:pt x="3632" y="2270"/>
                </a:lnTo>
                <a:lnTo>
                  <a:pt x="3808" y="2654"/>
                </a:lnTo>
                <a:lnTo>
                  <a:pt x="3984" y="3038"/>
                </a:lnTo>
                <a:lnTo>
                  <a:pt x="4161" y="3504"/>
                </a:lnTo>
                <a:lnTo>
                  <a:pt x="4336" y="3886"/>
                </a:lnTo>
                <a:lnTo>
                  <a:pt x="4512" y="4287"/>
                </a:lnTo>
                <a:lnTo>
                  <a:pt x="4704" y="4670"/>
                </a:lnTo>
                <a:lnTo>
                  <a:pt x="4881" y="5087"/>
                </a:lnTo>
                <a:lnTo>
                  <a:pt x="5056" y="5454"/>
                </a:lnTo>
                <a:lnTo>
                  <a:pt x="5232" y="5822"/>
                </a:lnTo>
                <a:lnTo>
                  <a:pt x="5230" y="5818"/>
                </a:lnTo>
                <a:lnTo>
                  <a:pt x="5406" y="6058"/>
                </a:lnTo>
                <a:lnTo>
                  <a:pt x="5596" y="6264"/>
                </a:lnTo>
                <a:lnTo>
                  <a:pt x="5772" y="6456"/>
                </a:lnTo>
                <a:lnTo>
                  <a:pt x="5767" y="6452"/>
                </a:lnTo>
                <a:lnTo>
                  <a:pt x="5943" y="6564"/>
                </a:lnTo>
                <a:lnTo>
                  <a:pt x="5937" y="6561"/>
                </a:lnTo>
                <a:lnTo>
                  <a:pt x="6113" y="6609"/>
                </a:lnTo>
                <a:lnTo>
                  <a:pt x="6109" y="6609"/>
                </a:lnTo>
                <a:lnTo>
                  <a:pt x="6285" y="6625"/>
                </a:lnTo>
                <a:cubicBezTo>
                  <a:pt x="6286" y="6625"/>
                  <a:pt x="6287" y="6625"/>
                  <a:pt x="6289" y="6625"/>
                </a:cubicBezTo>
                <a:lnTo>
                  <a:pt x="6465" y="6673"/>
                </a:lnTo>
                <a:lnTo>
                  <a:pt x="6460" y="6673"/>
                </a:lnTo>
                <a:lnTo>
                  <a:pt x="6652" y="6689"/>
                </a:lnTo>
                <a:cubicBezTo>
                  <a:pt x="6658" y="6689"/>
                  <a:pt x="6664" y="6692"/>
                  <a:pt x="6668" y="6696"/>
                </a:cubicBezTo>
                <a:lnTo>
                  <a:pt x="6844" y="6888"/>
                </a:lnTo>
                <a:lnTo>
                  <a:pt x="6833" y="6881"/>
                </a:lnTo>
                <a:lnTo>
                  <a:pt x="7009" y="6929"/>
                </a:lnTo>
                <a:lnTo>
                  <a:pt x="7000" y="6929"/>
                </a:lnTo>
                <a:lnTo>
                  <a:pt x="7176" y="6913"/>
                </a:lnTo>
                <a:lnTo>
                  <a:pt x="7350" y="6881"/>
                </a:lnTo>
                <a:lnTo>
                  <a:pt x="7524" y="6833"/>
                </a:lnTo>
                <a:cubicBezTo>
                  <a:pt x="7530" y="6832"/>
                  <a:pt x="7536" y="6832"/>
                  <a:pt x="7541" y="6835"/>
                </a:cubicBezTo>
                <a:lnTo>
                  <a:pt x="7733" y="6931"/>
                </a:lnTo>
                <a:cubicBezTo>
                  <a:pt x="7737" y="6933"/>
                  <a:pt x="7740" y="6935"/>
                  <a:pt x="7742" y="6938"/>
                </a:cubicBezTo>
                <a:lnTo>
                  <a:pt x="7918" y="7178"/>
                </a:lnTo>
                <a:lnTo>
                  <a:pt x="7898" y="7168"/>
                </a:lnTo>
                <a:lnTo>
                  <a:pt x="8074" y="7168"/>
                </a:lnTo>
                <a:lnTo>
                  <a:pt x="8248" y="7153"/>
                </a:lnTo>
                <a:lnTo>
                  <a:pt x="8424" y="7137"/>
                </a:lnTo>
                <a:lnTo>
                  <a:pt x="8615" y="7105"/>
                </a:lnTo>
                <a:lnTo>
                  <a:pt x="8790" y="7073"/>
                </a:lnTo>
                <a:lnTo>
                  <a:pt x="8777" y="7079"/>
                </a:lnTo>
                <a:lnTo>
                  <a:pt x="8953" y="6903"/>
                </a:lnTo>
                <a:cubicBezTo>
                  <a:pt x="8957" y="6900"/>
                  <a:pt x="8963" y="6897"/>
                  <a:pt x="8968" y="6897"/>
                </a:cubicBezTo>
                <a:lnTo>
                  <a:pt x="9144" y="6881"/>
                </a:lnTo>
                <a:lnTo>
                  <a:pt x="9322" y="6880"/>
                </a:lnTo>
                <a:lnTo>
                  <a:pt x="9316" y="6881"/>
                </a:lnTo>
                <a:lnTo>
                  <a:pt x="9492" y="6833"/>
                </a:lnTo>
                <a:cubicBezTo>
                  <a:pt x="9494" y="6833"/>
                  <a:pt x="9495" y="6833"/>
                  <a:pt x="9496" y="6833"/>
                </a:cubicBezTo>
                <a:lnTo>
                  <a:pt x="9688" y="6817"/>
                </a:lnTo>
                <a:lnTo>
                  <a:pt x="9866" y="6816"/>
                </a:lnTo>
                <a:lnTo>
                  <a:pt x="10045" y="6833"/>
                </a:lnTo>
                <a:lnTo>
                  <a:pt x="10218" y="6832"/>
                </a:lnTo>
                <a:lnTo>
                  <a:pt x="10394" y="6832"/>
                </a:lnTo>
                <a:lnTo>
                  <a:pt x="10584" y="6817"/>
                </a:lnTo>
                <a:lnTo>
                  <a:pt x="10762" y="6816"/>
                </a:lnTo>
                <a:lnTo>
                  <a:pt x="10758" y="6817"/>
                </a:lnTo>
                <a:lnTo>
                  <a:pt x="10934" y="6785"/>
                </a:lnTo>
                <a:lnTo>
                  <a:pt x="11108" y="6737"/>
                </a:lnTo>
                <a:lnTo>
                  <a:pt x="11282" y="6674"/>
                </a:lnTo>
                <a:cubicBezTo>
                  <a:pt x="11288" y="6672"/>
                  <a:pt x="11295" y="6672"/>
                  <a:pt x="11300" y="6675"/>
                </a:cubicBezTo>
                <a:lnTo>
                  <a:pt x="11476" y="6755"/>
                </a:lnTo>
                <a:lnTo>
                  <a:pt x="11466" y="6752"/>
                </a:lnTo>
                <a:lnTo>
                  <a:pt x="11658" y="6752"/>
                </a:lnTo>
                <a:lnTo>
                  <a:pt x="11832" y="6737"/>
                </a:lnTo>
                <a:lnTo>
                  <a:pt x="12008" y="6721"/>
                </a:lnTo>
                <a:lnTo>
                  <a:pt x="12184" y="6705"/>
                </a:lnTo>
                <a:lnTo>
                  <a:pt x="12360" y="6689"/>
                </a:lnTo>
                <a:cubicBezTo>
                  <a:pt x="12362" y="6688"/>
                  <a:pt x="12365" y="6688"/>
                  <a:pt x="12367" y="6689"/>
                </a:cubicBezTo>
                <a:lnTo>
                  <a:pt x="12543" y="6721"/>
                </a:lnTo>
                <a:lnTo>
                  <a:pt x="12523" y="6726"/>
                </a:lnTo>
                <a:lnTo>
                  <a:pt x="12715" y="6566"/>
                </a:lnTo>
                <a:cubicBezTo>
                  <a:pt x="12718" y="6563"/>
                  <a:pt x="12722" y="6562"/>
                  <a:pt x="12726" y="6561"/>
                </a:cubicBezTo>
                <a:lnTo>
                  <a:pt x="12902" y="6529"/>
                </a:lnTo>
                <a:cubicBezTo>
                  <a:pt x="12904" y="6529"/>
                  <a:pt x="12905" y="6528"/>
                  <a:pt x="12906" y="6528"/>
                </a:cubicBezTo>
                <a:lnTo>
                  <a:pt x="13082" y="6528"/>
                </a:lnTo>
                <a:lnTo>
                  <a:pt x="13078" y="6529"/>
                </a:lnTo>
                <a:lnTo>
                  <a:pt x="13254" y="6497"/>
                </a:lnTo>
                <a:lnTo>
                  <a:pt x="13428" y="6449"/>
                </a:lnTo>
                <a:cubicBezTo>
                  <a:pt x="13430" y="6449"/>
                  <a:pt x="13431" y="6449"/>
                  <a:pt x="13432" y="6449"/>
                </a:cubicBezTo>
                <a:lnTo>
                  <a:pt x="13624" y="6433"/>
                </a:lnTo>
                <a:lnTo>
                  <a:pt x="13798" y="6401"/>
                </a:lnTo>
                <a:lnTo>
                  <a:pt x="13974" y="6369"/>
                </a:lnTo>
                <a:lnTo>
                  <a:pt x="13959" y="6379"/>
                </a:lnTo>
                <a:lnTo>
                  <a:pt x="14135" y="6123"/>
                </a:lnTo>
                <a:cubicBezTo>
                  <a:pt x="14139" y="6117"/>
                  <a:pt x="14145" y="6113"/>
                  <a:pt x="14152" y="6113"/>
                </a:cubicBezTo>
                <a:lnTo>
                  <a:pt x="14328" y="6097"/>
                </a:lnTo>
                <a:lnTo>
                  <a:pt x="14502" y="6065"/>
                </a:lnTo>
                <a:cubicBezTo>
                  <a:pt x="14504" y="6065"/>
                  <a:pt x="14505" y="6064"/>
                  <a:pt x="14506" y="6064"/>
                </a:cubicBezTo>
                <a:lnTo>
                  <a:pt x="14698" y="6064"/>
                </a:lnTo>
                <a:lnTo>
                  <a:pt x="14690" y="6066"/>
                </a:lnTo>
                <a:lnTo>
                  <a:pt x="14866" y="6002"/>
                </a:lnTo>
                <a:cubicBezTo>
                  <a:pt x="14868" y="6001"/>
                  <a:pt x="14869" y="6001"/>
                  <a:pt x="14870" y="6001"/>
                </a:cubicBezTo>
                <a:lnTo>
                  <a:pt x="15046" y="5969"/>
                </a:lnTo>
                <a:cubicBezTo>
                  <a:pt x="15059" y="5966"/>
                  <a:pt x="15072" y="5975"/>
                  <a:pt x="15074" y="5988"/>
                </a:cubicBezTo>
                <a:cubicBezTo>
                  <a:pt x="15076" y="6001"/>
                  <a:pt x="15068" y="6014"/>
                  <a:pt x="15055" y="6016"/>
                </a:cubicBezTo>
                <a:lnTo>
                  <a:pt x="14879" y="6048"/>
                </a:lnTo>
                <a:lnTo>
                  <a:pt x="14883" y="6047"/>
                </a:lnTo>
                <a:lnTo>
                  <a:pt x="14707" y="6111"/>
                </a:lnTo>
                <a:cubicBezTo>
                  <a:pt x="14704" y="6112"/>
                  <a:pt x="14701" y="6112"/>
                  <a:pt x="14698" y="6112"/>
                </a:cubicBezTo>
                <a:lnTo>
                  <a:pt x="14506" y="6112"/>
                </a:lnTo>
                <a:lnTo>
                  <a:pt x="14511" y="6112"/>
                </a:lnTo>
                <a:lnTo>
                  <a:pt x="14333" y="6144"/>
                </a:lnTo>
                <a:lnTo>
                  <a:pt x="14157" y="6160"/>
                </a:lnTo>
                <a:lnTo>
                  <a:pt x="14174" y="6150"/>
                </a:lnTo>
                <a:lnTo>
                  <a:pt x="13998" y="6406"/>
                </a:lnTo>
                <a:cubicBezTo>
                  <a:pt x="13995" y="6411"/>
                  <a:pt x="13989" y="6415"/>
                  <a:pt x="13983" y="6416"/>
                </a:cubicBezTo>
                <a:lnTo>
                  <a:pt x="13807" y="6448"/>
                </a:lnTo>
                <a:lnTo>
                  <a:pt x="13628" y="6480"/>
                </a:lnTo>
                <a:lnTo>
                  <a:pt x="13436" y="6496"/>
                </a:lnTo>
                <a:lnTo>
                  <a:pt x="13441" y="6496"/>
                </a:lnTo>
                <a:lnTo>
                  <a:pt x="13263" y="6544"/>
                </a:lnTo>
                <a:lnTo>
                  <a:pt x="13087" y="6576"/>
                </a:lnTo>
                <a:cubicBezTo>
                  <a:pt x="13085" y="6576"/>
                  <a:pt x="13084" y="6576"/>
                  <a:pt x="13082" y="6576"/>
                </a:cubicBezTo>
                <a:lnTo>
                  <a:pt x="12906" y="6576"/>
                </a:lnTo>
                <a:lnTo>
                  <a:pt x="12911" y="6576"/>
                </a:lnTo>
                <a:lnTo>
                  <a:pt x="12735" y="6608"/>
                </a:lnTo>
                <a:lnTo>
                  <a:pt x="12746" y="6603"/>
                </a:lnTo>
                <a:lnTo>
                  <a:pt x="12554" y="6763"/>
                </a:lnTo>
                <a:cubicBezTo>
                  <a:pt x="12548" y="6767"/>
                  <a:pt x="12541" y="6769"/>
                  <a:pt x="12534" y="6768"/>
                </a:cubicBezTo>
                <a:lnTo>
                  <a:pt x="12358" y="6736"/>
                </a:lnTo>
                <a:lnTo>
                  <a:pt x="12365" y="6736"/>
                </a:lnTo>
                <a:lnTo>
                  <a:pt x="12189" y="6752"/>
                </a:lnTo>
                <a:lnTo>
                  <a:pt x="12013" y="6768"/>
                </a:lnTo>
                <a:lnTo>
                  <a:pt x="11837" y="6784"/>
                </a:lnTo>
                <a:lnTo>
                  <a:pt x="11658" y="6800"/>
                </a:lnTo>
                <a:lnTo>
                  <a:pt x="11466" y="6800"/>
                </a:lnTo>
                <a:cubicBezTo>
                  <a:pt x="11463" y="6800"/>
                  <a:pt x="11460" y="6800"/>
                  <a:pt x="11457" y="6798"/>
                </a:cubicBezTo>
                <a:lnTo>
                  <a:pt x="11281" y="6718"/>
                </a:lnTo>
                <a:lnTo>
                  <a:pt x="11299" y="6719"/>
                </a:lnTo>
                <a:lnTo>
                  <a:pt x="11121" y="6784"/>
                </a:lnTo>
                <a:lnTo>
                  <a:pt x="10943" y="6832"/>
                </a:lnTo>
                <a:lnTo>
                  <a:pt x="10767" y="6864"/>
                </a:lnTo>
                <a:cubicBezTo>
                  <a:pt x="10765" y="6864"/>
                  <a:pt x="10764" y="6864"/>
                  <a:pt x="10762" y="6864"/>
                </a:cubicBezTo>
                <a:lnTo>
                  <a:pt x="10588" y="6864"/>
                </a:lnTo>
                <a:lnTo>
                  <a:pt x="10394" y="6880"/>
                </a:lnTo>
                <a:lnTo>
                  <a:pt x="10218" y="6880"/>
                </a:lnTo>
                <a:lnTo>
                  <a:pt x="10040" y="6880"/>
                </a:lnTo>
                <a:lnTo>
                  <a:pt x="9866" y="6864"/>
                </a:lnTo>
                <a:lnTo>
                  <a:pt x="9692" y="6864"/>
                </a:lnTo>
                <a:lnTo>
                  <a:pt x="9500" y="6880"/>
                </a:lnTo>
                <a:lnTo>
                  <a:pt x="9505" y="6880"/>
                </a:lnTo>
                <a:lnTo>
                  <a:pt x="9329" y="6928"/>
                </a:lnTo>
                <a:cubicBezTo>
                  <a:pt x="9327" y="6928"/>
                  <a:pt x="9325" y="6928"/>
                  <a:pt x="9322" y="6928"/>
                </a:cubicBezTo>
                <a:lnTo>
                  <a:pt x="9149" y="6928"/>
                </a:lnTo>
                <a:lnTo>
                  <a:pt x="8973" y="6944"/>
                </a:lnTo>
                <a:lnTo>
                  <a:pt x="8987" y="6937"/>
                </a:lnTo>
                <a:lnTo>
                  <a:pt x="8811" y="7113"/>
                </a:lnTo>
                <a:cubicBezTo>
                  <a:pt x="8808" y="7117"/>
                  <a:pt x="8804" y="7119"/>
                  <a:pt x="8799" y="7120"/>
                </a:cubicBezTo>
                <a:lnTo>
                  <a:pt x="8622" y="7152"/>
                </a:lnTo>
                <a:lnTo>
                  <a:pt x="8429" y="7184"/>
                </a:lnTo>
                <a:lnTo>
                  <a:pt x="8253" y="7200"/>
                </a:lnTo>
                <a:lnTo>
                  <a:pt x="8074" y="7216"/>
                </a:lnTo>
                <a:lnTo>
                  <a:pt x="7898" y="7216"/>
                </a:lnTo>
                <a:cubicBezTo>
                  <a:pt x="7891" y="7216"/>
                  <a:pt x="7884" y="7213"/>
                  <a:pt x="7879" y="7207"/>
                </a:cubicBezTo>
                <a:lnTo>
                  <a:pt x="7703" y="6967"/>
                </a:lnTo>
                <a:lnTo>
                  <a:pt x="7712" y="6974"/>
                </a:lnTo>
                <a:lnTo>
                  <a:pt x="7520" y="6878"/>
                </a:lnTo>
                <a:lnTo>
                  <a:pt x="7537" y="6880"/>
                </a:lnTo>
                <a:lnTo>
                  <a:pt x="7359" y="6928"/>
                </a:lnTo>
                <a:lnTo>
                  <a:pt x="7181" y="6960"/>
                </a:lnTo>
                <a:lnTo>
                  <a:pt x="7005" y="6976"/>
                </a:lnTo>
                <a:cubicBezTo>
                  <a:pt x="7002" y="6977"/>
                  <a:pt x="6999" y="6976"/>
                  <a:pt x="6996" y="6976"/>
                </a:cubicBezTo>
                <a:lnTo>
                  <a:pt x="6820" y="6928"/>
                </a:lnTo>
                <a:cubicBezTo>
                  <a:pt x="6816" y="6926"/>
                  <a:pt x="6812" y="6924"/>
                  <a:pt x="6809" y="6921"/>
                </a:cubicBezTo>
                <a:lnTo>
                  <a:pt x="6633" y="6729"/>
                </a:lnTo>
                <a:lnTo>
                  <a:pt x="6648" y="6736"/>
                </a:lnTo>
                <a:lnTo>
                  <a:pt x="6456" y="6720"/>
                </a:lnTo>
                <a:cubicBezTo>
                  <a:pt x="6455" y="6720"/>
                  <a:pt x="6454" y="6720"/>
                  <a:pt x="6452" y="6720"/>
                </a:cubicBezTo>
                <a:lnTo>
                  <a:pt x="6276" y="6672"/>
                </a:lnTo>
                <a:lnTo>
                  <a:pt x="6280" y="6672"/>
                </a:lnTo>
                <a:lnTo>
                  <a:pt x="6104" y="6656"/>
                </a:lnTo>
                <a:cubicBezTo>
                  <a:pt x="6103" y="6656"/>
                  <a:pt x="6102" y="6656"/>
                  <a:pt x="6100" y="6656"/>
                </a:cubicBezTo>
                <a:lnTo>
                  <a:pt x="5924" y="6608"/>
                </a:lnTo>
                <a:cubicBezTo>
                  <a:pt x="5922" y="6607"/>
                  <a:pt x="5920" y="6606"/>
                  <a:pt x="5918" y="6605"/>
                </a:cubicBezTo>
                <a:lnTo>
                  <a:pt x="5742" y="6493"/>
                </a:lnTo>
                <a:cubicBezTo>
                  <a:pt x="5740" y="6492"/>
                  <a:pt x="5738" y="6490"/>
                  <a:pt x="5737" y="6489"/>
                </a:cubicBezTo>
                <a:lnTo>
                  <a:pt x="5561" y="6297"/>
                </a:lnTo>
                <a:lnTo>
                  <a:pt x="5367" y="6087"/>
                </a:lnTo>
                <a:lnTo>
                  <a:pt x="5191" y="5847"/>
                </a:lnTo>
                <a:cubicBezTo>
                  <a:pt x="5190" y="5845"/>
                  <a:pt x="5189" y="5844"/>
                  <a:pt x="5189" y="5843"/>
                </a:cubicBezTo>
                <a:lnTo>
                  <a:pt x="5013" y="5475"/>
                </a:lnTo>
                <a:lnTo>
                  <a:pt x="4836" y="5106"/>
                </a:lnTo>
                <a:lnTo>
                  <a:pt x="4661" y="4691"/>
                </a:lnTo>
                <a:lnTo>
                  <a:pt x="4469" y="4306"/>
                </a:lnTo>
                <a:lnTo>
                  <a:pt x="4293" y="3906"/>
                </a:lnTo>
                <a:lnTo>
                  <a:pt x="4116" y="3521"/>
                </a:lnTo>
                <a:lnTo>
                  <a:pt x="3941" y="3058"/>
                </a:lnTo>
                <a:lnTo>
                  <a:pt x="3765" y="2674"/>
                </a:lnTo>
                <a:lnTo>
                  <a:pt x="3589" y="2291"/>
                </a:lnTo>
                <a:lnTo>
                  <a:pt x="3397" y="1906"/>
                </a:lnTo>
                <a:lnTo>
                  <a:pt x="3222" y="1509"/>
                </a:lnTo>
                <a:lnTo>
                  <a:pt x="3045" y="1220"/>
                </a:lnTo>
                <a:lnTo>
                  <a:pt x="2869" y="900"/>
                </a:lnTo>
                <a:lnTo>
                  <a:pt x="2873" y="905"/>
                </a:lnTo>
                <a:lnTo>
                  <a:pt x="2699" y="715"/>
                </a:lnTo>
                <a:lnTo>
                  <a:pt x="2507" y="555"/>
                </a:lnTo>
                <a:lnTo>
                  <a:pt x="2334" y="413"/>
                </a:lnTo>
                <a:lnTo>
                  <a:pt x="2158" y="301"/>
                </a:lnTo>
                <a:lnTo>
                  <a:pt x="2166" y="304"/>
                </a:lnTo>
                <a:lnTo>
                  <a:pt x="1988" y="272"/>
                </a:lnTo>
                <a:lnTo>
                  <a:pt x="1812" y="224"/>
                </a:lnTo>
                <a:cubicBezTo>
                  <a:pt x="1810" y="223"/>
                  <a:pt x="1809" y="222"/>
                  <a:pt x="1807" y="222"/>
                </a:cubicBezTo>
                <a:lnTo>
                  <a:pt x="1633" y="127"/>
                </a:lnTo>
                <a:lnTo>
                  <a:pt x="1441" y="47"/>
                </a:lnTo>
                <a:lnTo>
                  <a:pt x="1450" y="48"/>
                </a:lnTo>
                <a:lnTo>
                  <a:pt x="1274" y="48"/>
                </a:lnTo>
                <a:lnTo>
                  <a:pt x="1279" y="48"/>
                </a:lnTo>
                <a:lnTo>
                  <a:pt x="1103" y="80"/>
                </a:lnTo>
                <a:lnTo>
                  <a:pt x="1118" y="70"/>
                </a:lnTo>
                <a:lnTo>
                  <a:pt x="942" y="326"/>
                </a:lnTo>
                <a:lnTo>
                  <a:pt x="944" y="323"/>
                </a:lnTo>
                <a:lnTo>
                  <a:pt x="768" y="691"/>
                </a:lnTo>
                <a:cubicBezTo>
                  <a:pt x="767" y="692"/>
                  <a:pt x="767" y="693"/>
                  <a:pt x="766" y="695"/>
                </a:cubicBezTo>
                <a:lnTo>
                  <a:pt x="590" y="935"/>
                </a:lnTo>
                <a:cubicBezTo>
                  <a:pt x="587" y="938"/>
                  <a:pt x="584" y="941"/>
                  <a:pt x="580" y="943"/>
                </a:cubicBezTo>
                <a:lnTo>
                  <a:pt x="388" y="1023"/>
                </a:lnTo>
                <a:lnTo>
                  <a:pt x="391" y="1021"/>
                </a:lnTo>
                <a:lnTo>
                  <a:pt x="215" y="1133"/>
                </a:lnTo>
                <a:cubicBezTo>
                  <a:pt x="210" y="1136"/>
                  <a:pt x="203" y="1137"/>
                  <a:pt x="196" y="1136"/>
                </a:cubicBezTo>
                <a:lnTo>
                  <a:pt x="20" y="1088"/>
                </a:lnTo>
                <a:cubicBezTo>
                  <a:pt x="7" y="1084"/>
                  <a:pt x="0" y="1071"/>
                  <a:pt x="3" y="1058"/>
                </a:cubicBezTo>
                <a:cubicBezTo>
                  <a:pt x="7" y="1045"/>
                  <a:pt x="20" y="1038"/>
                  <a:pt x="33" y="1041"/>
                </a:cubicBezTo>
                <a:close/>
              </a:path>
            </a:pathLst>
          </a:custGeom>
          <a:solidFill>
            <a:srgbClr val="698ED0"/>
          </a:solidFill>
          <a:ln w="5" cap="flat">
            <a:solidFill>
              <a:srgbClr val="698ED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627914" y="1856124"/>
            <a:ext cx="7091343" cy="3292811"/>
          </a:xfrm>
          <a:custGeom>
            <a:avLst/>
            <a:gdLst/>
            <a:ahLst/>
            <a:cxnLst>
              <a:cxn ang="0">
                <a:pos x="742" y="177"/>
              </a:cxn>
              <a:cxn ang="0">
                <a:pos x="1096" y="17"/>
              </a:cxn>
              <a:cxn ang="0">
                <a:pos x="1642" y="32"/>
              </a:cxn>
              <a:cxn ang="0">
                <a:pos x="2170" y="64"/>
              </a:cxn>
              <a:cxn ang="0">
                <a:pos x="2732" y="568"/>
              </a:cxn>
              <a:cxn ang="0">
                <a:pos x="3264" y="1582"/>
              </a:cxn>
              <a:cxn ang="0">
                <a:pos x="3985" y="3184"/>
              </a:cxn>
              <a:cxn ang="0">
                <a:pos x="4879" y="5277"/>
              </a:cxn>
              <a:cxn ang="0">
                <a:pos x="5379" y="5874"/>
              </a:cxn>
              <a:cxn ang="0">
                <a:pos x="5912" y="5450"/>
              </a:cxn>
              <a:cxn ang="0">
                <a:pos x="6449" y="5123"/>
              </a:cxn>
              <a:cxn ang="0">
                <a:pos x="6843" y="5175"/>
              </a:cxn>
              <a:cxn ang="0">
                <a:pos x="7371" y="5607"/>
              </a:cxn>
              <a:cxn ang="0">
                <a:pos x="7907" y="6178"/>
              </a:cxn>
              <a:cxn ang="0">
                <a:pos x="8415" y="5923"/>
              </a:cxn>
              <a:cxn ang="0">
                <a:pos x="8949" y="5215"/>
              </a:cxn>
              <a:cxn ang="0">
                <a:pos x="9489" y="4883"/>
              </a:cxn>
              <a:cxn ang="0">
                <a:pos x="10038" y="4737"/>
              </a:cxn>
              <a:cxn ang="0">
                <a:pos x="10932" y="4609"/>
              </a:cxn>
              <a:cxn ang="0">
                <a:pos x="11484" y="4616"/>
              </a:cxn>
              <a:cxn ang="0">
                <a:pos x="11999" y="4467"/>
              </a:cxn>
              <a:cxn ang="0">
                <a:pos x="12536" y="4305"/>
              </a:cxn>
              <a:cxn ang="0">
                <a:pos x="13073" y="3763"/>
              </a:cxn>
              <a:cxn ang="0">
                <a:pos x="13425" y="3746"/>
              </a:cxn>
              <a:cxn ang="0">
                <a:pos x="13998" y="3946"/>
              </a:cxn>
              <a:cxn ang="0">
                <a:pos x="14324" y="4001"/>
              </a:cxn>
              <a:cxn ang="0">
                <a:pos x="14872" y="3825"/>
              </a:cxn>
              <a:cxn ang="0">
                <a:pos x="14881" y="3872"/>
              </a:cxn>
              <a:cxn ang="0">
                <a:pos x="14513" y="4000"/>
              </a:cxn>
              <a:cxn ang="0">
                <a:pos x="13972" y="3984"/>
              </a:cxn>
              <a:cxn ang="0">
                <a:pos x="13636" y="3711"/>
              </a:cxn>
              <a:cxn ang="0">
                <a:pos x="13087" y="3808"/>
              </a:cxn>
              <a:cxn ang="0">
                <a:pos x="12560" y="4340"/>
              </a:cxn>
              <a:cxn ang="0">
                <a:pos x="12019" y="4511"/>
              </a:cxn>
              <a:cxn ang="0">
                <a:pos x="11468" y="4656"/>
              </a:cxn>
              <a:cxn ang="0">
                <a:pos x="11121" y="4608"/>
              </a:cxn>
              <a:cxn ang="0">
                <a:pos x="10221" y="4768"/>
              </a:cxn>
              <a:cxn ang="0">
                <a:pos x="9504" y="4928"/>
              </a:cxn>
              <a:cxn ang="0">
                <a:pos x="8987" y="5241"/>
              </a:cxn>
              <a:cxn ang="0">
                <a:pos x="8629" y="5870"/>
              </a:cxn>
              <a:cxn ang="0">
                <a:pos x="7905" y="6224"/>
              </a:cxn>
              <a:cxn ang="0">
                <a:pos x="7513" y="5817"/>
              </a:cxn>
              <a:cxn ang="0">
                <a:pos x="6985" y="5385"/>
              </a:cxn>
              <a:cxn ang="0">
                <a:pos x="6460" y="5168"/>
              </a:cxn>
              <a:cxn ang="0">
                <a:pos x="5946" y="5483"/>
              </a:cxn>
              <a:cxn ang="0">
                <a:pos x="5586" y="5855"/>
              </a:cxn>
              <a:cxn ang="0">
                <a:pos x="5014" y="5574"/>
              </a:cxn>
              <a:cxn ang="0">
                <a:pos x="4116" y="3696"/>
              </a:cxn>
              <a:cxn ang="0">
                <a:pos x="3396" y="2049"/>
              </a:cxn>
              <a:cxn ang="0">
                <a:pos x="2695" y="598"/>
              </a:cxn>
              <a:cxn ang="0">
                <a:pos x="2158" y="109"/>
              </a:cxn>
              <a:cxn ang="0">
                <a:pos x="1818" y="80"/>
              </a:cxn>
              <a:cxn ang="0">
                <a:pos x="1277" y="48"/>
              </a:cxn>
              <a:cxn ang="0">
                <a:pos x="759" y="221"/>
              </a:cxn>
              <a:cxn ang="0">
                <a:pos x="33" y="384"/>
              </a:cxn>
            </a:cxnLst>
            <a:rect l="0" t="0" r="r" b="b"/>
            <a:pathLst>
              <a:path w="15077" h="6225">
                <a:moveTo>
                  <a:pt x="20" y="337"/>
                </a:moveTo>
                <a:lnTo>
                  <a:pt x="196" y="289"/>
                </a:lnTo>
                <a:lnTo>
                  <a:pt x="372" y="241"/>
                </a:lnTo>
                <a:lnTo>
                  <a:pt x="567" y="209"/>
                </a:lnTo>
                <a:lnTo>
                  <a:pt x="742" y="177"/>
                </a:lnTo>
                <a:lnTo>
                  <a:pt x="734" y="180"/>
                </a:lnTo>
                <a:lnTo>
                  <a:pt x="910" y="68"/>
                </a:lnTo>
                <a:cubicBezTo>
                  <a:pt x="912" y="67"/>
                  <a:pt x="914" y="66"/>
                  <a:pt x="916" y="65"/>
                </a:cubicBezTo>
                <a:lnTo>
                  <a:pt x="1092" y="17"/>
                </a:lnTo>
                <a:cubicBezTo>
                  <a:pt x="1094" y="17"/>
                  <a:pt x="1095" y="17"/>
                  <a:pt x="1096" y="17"/>
                </a:cubicBezTo>
                <a:lnTo>
                  <a:pt x="1272" y="1"/>
                </a:lnTo>
                <a:lnTo>
                  <a:pt x="1450" y="0"/>
                </a:lnTo>
                <a:cubicBezTo>
                  <a:pt x="1452" y="0"/>
                  <a:pt x="1453" y="1"/>
                  <a:pt x="1454" y="1"/>
                </a:cubicBezTo>
                <a:lnTo>
                  <a:pt x="1646" y="33"/>
                </a:lnTo>
                <a:lnTo>
                  <a:pt x="1642" y="32"/>
                </a:lnTo>
                <a:lnTo>
                  <a:pt x="1818" y="32"/>
                </a:lnTo>
                <a:cubicBezTo>
                  <a:pt x="1820" y="32"/>
                  <a:pt x="1821" y="33"/>
                  <a:pt x="1823" y="33"/>
                </a:cubicBezTo>
                <a:lnTo>
                  <a:pt x="1999" y="65"/>
                </a:lnTo>
                <a:lnTo>
                  <a:pt x="1994" y="64"/>
                </a:lnTo>
                <a:lnTo>
                  <a:pt x="2170" y="64"/>
                </a:lnTo>
                <a:cubicBezTo>
                  <a:pt x="2175" y="64"/>
                  <a:pt x="2180" y="66"/>
                  <a:pt x="2183" y="68"/>
                </a:cubicBezTo>
                <a:lnTo>
                  <a:pt x="2359" y="180"/>
                </a:lnTo>
                <a:cubicBezTo>
                  <a:pt x="2361" y="181"/>
                  <a:pt x="2362" y="182"/>
                  <a:pt x="2363" y="183"/>
                </a:cubicBezTo>
                <a:lnTo>
                  <a:pt x="2539" y="359"/>
                </a:lnTo>
                <a:lnTo>
                  <a:pt x="2732" y="568"/>
                </a:lnTo>
                <a:cubicBezTo>
                  <a:pt x="2733" y="569"/>
                  <a:pt x="2734" y="570"/>
                  <a:pt x="2734" y="571"/>
                </a:cubicBezTo>
                <a:lnTo>
                  <a:pt x="2910" y="827"/>
                </a:lnTo>
                <a:cubicBezTo>
                  <a:pt x="2911" y="828"/>
                  <a:pt x="2912" y="829"/>
                  <a:pt x="2912" y="830"/>
                </a:cubicBezTo>
                <a:lnTo>
                  <a:pt x="3088" y="1198"/>
                </a:lnTo>
                <a:lnTo>
                  <a:pt x="3264" y="1582"/>
                </a:lnTo>
                <a:lnTo>
                  <a:pt x="3441" y="2032"/>
                </a:lnTo>
                <a:lnTo>
                  <a:pt x="3632" y="2463"/>
                </a:lnTo>
                <a:lnTo>
                  <a:pt x="3808" y="2863"/>
                </a:lnTo>
                <a:lnTo>
                  <a:pt x="3983" y="3181"/>
                </a:lnTo>
                <a:cubicBezTo>
                  <a:pt x="3984" y="3182"/>
                  <a:pt x="3985" y="3183"/>
                  <a:pt x="3985" y="3184"/>
                </a:cubicBezTo>
                <a:lnTo>
                  <a:pt x="4161" y="3680"/>
                </a:lnTo>
                <a:lnTo>
                  <a:pt x="4337" y="4111"/>
                </a:lnTo>
                <a:lnTo>
                  <a:pt x="4513" y="4560"/>
                </a:lnTo>
                <a:lnTo>
                  <a:pt x="4704" y="4958"/>
                </a:lnTo>
                <a:lnTo>
                  <a:pt x="4879" y="5277"/>
                </a:lnTo>
                <a:lnTo>
                  <a:pt x="5055" y="5547"/>
                </a:lnTo>
                <a:lnTo>
                  <a:pt x="5231" y="5836"/>
                </a:lnTo>
                <a:lnTo>
                  <a:pt x="5217" y="5825"/>
                </a:lnTo>
                <a:lnTo>
                  <a:pt x="5393" y="5873"/>
                </a:lnTo>
                <a:lnTo>
                  <a:pt x="5379" y="5874"/>
                </a:lnTo>
                <a:lnTo>
                  <a:pt x="5571" y="5810"/>
                </a:lnTo>
                <a:lnTo>
                  <a:pt x="5563" y="5814"/>
                </a:lnTo>
                <a:lnTo>
                  <a:pt x="5739" y="5670"/>
                </a:lnTo>
                <a:lnTo>
                  <a:pt x="5736" y="5674"/>
                </a:lnTo>
                <a:lnTo>
                  <a:pt x="5912" y="5450"/>
                </a:lnTo>
                <a:cubicBezTo>
                  <a:pt x="5913" y="5448"/>
                  <a:pt x="5914" y="5447"/>
                  <a:pt x="5915" y="5446"/>
                </a:cubicBezTo>
                <a:lnTo>
                  <a:pt x="6091" y="5302"/>
                </a:lnTo>
                <a:cubicBezTo>
                  <a:pt x="6092" y="5301"/>
                  <a:pt x="6094" y="5300"/>
                  <a:pt x="6095" y="5299"/>
                </a:cubicBezTo>
                <a:lnTo>
                  <a:pt x="6271" y="5203"/>
                </a:lnTo>
                <a:lnTo>
                  <a:pt x="6449" y="5123"/>
                </a:lnTo>
                <a:cubicBezTo>
                  <a:pt x="6451" y="5121"/>
                  <a:pt x="6454" y="5121"/>
                  <a:pt x="6456" y="5121"/>
                </a:cubicBezTo>
                <a:lnTo>
                  <a:pt x="6648" y="5105"/>
                </a:lnTo>
                <a:cubicBezTo>
                  <a:pt x="6652" y="5104"/>
                  <a:pt x="6655" y="5105"/>
                  <a:pt x="6659" y="5106"/>
                </a:cubicBezTo>
                <a:lnTo>
                  <a:pt x="6835" y="5170"/>
                </a:lnTo>
                <a:cubicBezTo>
                  <a:pt x="6838" y="5171"/>
                  <a:pt x="6841" y="5173"/>
                  <a:pt x="6843" y="5175"/>
                </a:cubicBezTo>
                <a:lnTo>
                  <a:pt x="7019" y="5351"/>
                </a:lnTo>
                <a:lnTo>
                  <a:pt x="7195" y="5511"/>
                </a:lnTo>
                <a:lnTo>
                  <a:pt x="7190" y="5507"/>
                </a:lnTo>
                <a:lnTo>
                  <a:pt x="7366" y="5603"/>
                </a:lnTo>
                <a:cubicBezTo>
                  <a:pt x="7368" y="5604"/>
                  <a:pt x="7370" y="5606"/>
                  <a:pt x="7371" y="5607"/>
                </a:cubicBezTo>
                <a:lnTo>
                  <a:pt x="7547" y="5783"/>
                </a:lnTo>
                <a:cubicBezTo>
                  <a:pt x="7549" y="5785"/>
                  <a:pt x="7550" y="5787"/>
                  <a:pt x="7551" y="5789"/>
                </a:cubicBezTo>
                <a:lnTo>
                  <a:pt x="7743" y="6125"/>
                </a:lnTo>
                <a:lnTo>
                  <a:pt x="7731" y="6114"/>
                </a:lnTo>
                <a:lnTo>
                  <a:pt x="7907" y="6178"/>
                </a:lnTo>
                <a:lnTo>
                  <a:pt x="7892" y="6177"/>
                </a:lnTo>
                <a:lnTo>
                  <a:pt x="8068" y="6129"/>
                </a:lnTo>
                <a:lnTo>
                  <a:pt x="8062" y="6132"/>
                </a:lnTo>
                <a:lnTo>
                  <a:pt x="8238" y="6020"/>
                </a:lnTo>
                <a:lnTo>
                  <a:pt x="8415" y="5923"/>
                </a:lnTo>
                <a:lnTo>
                  <a:pt x="8608" y="5827"/>
                </a:lnTo>
                <a:lnTo>
                  <a:pt x="8600" y="5834"/>
                </a:lnTo>
                <a:lnTo>
                  <a:pt x="8776" y="5610"/>
                </a:lnTo>
                <a:lnTo>
                  <a:pt x="8773" y="5615"/>
                </a:lnTo>
                <a:lnTo>
                  <a:pt x="8949" y="5215"/>
                </a:lnTo>
                <a:cubicBezTo>
                  <a:pt x="8950" y="5212"/>
                  <a:pt x="8951" y="5210"/>
                  <a:pt x="8953" y="5207"/>
                </a:cubicBezTo>
                <a:lnTo>
                  <a:pt x="9129" y="5031"/>
                </a:lnTo>
                <a:cubicBezTo>
                  <a:pt x="9132" y="5029"/>
                  <a:pt x="9135" y="5027"/>
                  <a:pt x="9138" y="5026"/>
                </a:cubicBezTo>
                <a:lnTo>
                  <a:pt x="9314" y="4962"/>
                </a:lnTo>
                <a:lnTo>
                  <a:pt x="9489" y="4883"/>
                </a:lnTo>
                <a:cubicBezTo>
                  <a:pt x="9490" y="4882"/>
                  <a:pt x="9491" y="4882"/>
                  <a:pt x="9493" y="4881"/>
                </a:cubicBezTo>
                <a:lnTo>
                  <a:pt x="9685" y="4833"/>
                </a:lnTo>
                <a:lnTo>
                  <a:pt x="9858" y="4770"/>
                </a:lnTo>
                <a:cubicBezTo>
                  <a:pt x="9860" y="4769"/>
                  <a:pt x="9861" y="4769"/>
                  <a:pt x="9862" y="4769"/>
                </a:cubicBezTo>
                <a:lnTo>
                  <a:pt x="10038" y="4737"/>
                </a:lnTo>
                <a:lnTo>
                  <a:pt x="10216" y="4721"/>
                </a:lnTo>
                <a:lnTo>
                  <a:pt x="10392" y="4705"/>
                </a:lnTo>
                <a:lnTo>
                  <a:pt x="10584" y="4689"/>
                </a:lnTo>
                <a:lnTo>
                  <a:pt x="10758" y="4657"/>
                </a:lnTo>
                <a:lnTo>
                  <a:pt x="10932" y="4609"/>
                </a:lnTo>
                <a:lnTo>
                  <a:pt x="11108" y="4561"/>
                </a:lnTo>
                <a:lnTo>
                  <a:pt x="11099" y="4566"/>
                </a:lnTo>
                <a:lnTo>
                  <a:pt x="11275" y="4422"/>
                </a:lnTo>
                <a:cubicBezTo>
                  <a:pt x="11285" y="4414"/>
                  <a:pt x="11300" y="4415"/>
                  <a:pt x="11308" y="4424"/>
                </a:cubicBezTo>
                <a:lnTo>
                  <a:pt x="11484" y="4616"/>
                </a:lnTo>
                <a:lnTo>
                  <a:pt x="11464" y="4609"/>
                </a:lnTo>
                <a:lnTo>
                  <a:pt x="11656" y="4593"/>
                </a:lnTo>
                <a:lnTo>
                  <a:pt x="11830" y="4561"/>
                </a:lnTo>
                <a:lnTo>
                  <a:pt x="11823" y="4563"/>
                </a:lnTo>
                <a:lnTo>
                  <a:pt x="11999" y="4467"/>
                </a:lnTo>
                <a:cubicBezTo>
                  <a:pt x="12000" y="4467"/>
                  <a:pt x="12001" y="4466"/>
                  <a:pt x="12002" y="4466"/>
                </a:cubicBezTo>
                <a:lnTo>
                  <a:pt x="12178" y="4402"/>
                </a:lnTo>
                <a:lnTo>
                  <a:pt x="12353" y="4323"/>
                </a:lnTo>
                <a:cubicBezTo>
                  <a:pt x="12355" y="4322"/>
                  <a:pt x="12358" y="4321"/>
                  <a:pt x="12360" y="4321"/>
                </a:cubicBezTo>
                <a:lnTo>
                  <a:pt x="12536" y="4305"/>
                </a:lnTo>
                <a:lnTo>
                  <a:pt x="12517" y="4317"/>
                </a:lnTo>
                <a:lnTo>
                  <a:pt x="12709" y="3965"/>
                </a:lnTo>
                <a:cubicBezTo>
                  <a:pt x="12711" y="3961"/>
                  <a:pt x="12714" y="3958"/>
                  <a:pt x="12718" y="3956"/>
                </a:cubicBezTo>
                <a:lnTo>
                  <a:pt x="12894" y="3844"/>
                </a:lnTo>
                <a:lnTo>
                  <a:pt x="13073" y="3763"/>
                </a:lnTo>
                <a:cubicBezTo>
                  <a:pt x="13074" y="3762"/>
                  <a:pt x="13076" y="3761"/>
                  <a:pt x="13078" y="3761"/>
                </a:cubicBezTo>
                <a:lnTo>
                  <a:pt x="13254" y="3729"/>
                </a:lnTo>
                <a:cubicBezTo>
                  <a:pt x="13256" y="3728"/>
                  <a:pt x="13258" y="3728"/>
                  <a:pt x="13261" y="3729"/>
                </a:cubicBezTo>
                <a:lnTo>
                  <a:pt x="13437" y="3745"/>
                </a:lnTo>
                <a:lnTo>
                  <a:pt x="13425" y="3746"/>
                </a:lnTo>
                <a:lnTo>
                  <a:pt x="13617" y="3666"/>
                </a:lnTo>
                <a:cubicBezTo>
                  <a:pt x="13622" y="3665"/>
                  <a:pt x="13626" y="3664"/>
                  <a:pt x="13631" y="3665"/>
                </a:cubicBezTo>
                <a:lnTo>
                  <a:pt x="13807" y="3697"/>
                </a:lnTo>
                <a:cubicBezTo>
                  <a:pt x="13813" y="3698"/>
                  <a:pt x="13818" y="3701"/>
                  <a:pt x="13822" y="3706"/>
                </a:cubicBezTo>
                <a:lnTo>
                  <a:pt x="13998" y="3946"/>
                </a:lnTo>
                <a:lnTo>
                  <a:pt x="13985" y="3937"/>
                </a:lnTo>
                <a:lnTo>
                  <a:pt x="14161" y="3985"/>
                </a:lnTo>
                <a:lnTo>
                  <a:pt x="14157" y="3985"/>
                </a:lnTo>
                <a:lnTo>
                  <a:pt x="14333" y="4001"/>
                </a:lnTo>
                <a:lnTo>
                  <a:pt x="14324" y="4001"/>
                </a:lnTo>
                <a:lnTo>
                  <a:pt x="14500" y="3953"/>
                </a:lnTo>
                <a:lnTo>
                  <a:pt x="14494" y="3956"/>
                </a:lnTo>
                <a:lnTo>
                  <a:pt x="14686" y="3844"/>
                </a:lnTo>
                <a:cubicBezTo>
                  <a:pt x="14689" y="3842"/>
                  <a:pt x="14693" y="3841"/>
                  <a:pt x="14696" y="3841"/>
                </a:cubicBezTo>
                <a:lnTo>
                  <a:pt x="14872" y="3825"/>
                </a:lnTo>
                <a:lnTo>
                  <a:pt x="14868" y="3825"/>
                </a:lnTo>
                <a:lnTo>
                  <a:pt x="15044" y="3777"/>
                </a:lnTo>
                <a:cubicBezTo>
                  <a:pt x="15057" y="3774"/>
                  <a:pt x="15070" y="3781"/>
                  <a:pt x="15074" y="3794"/>
                </a:cubicBezTo>
                <a:cubicBezTo>
                  <a:pt x="15077" y="3807"/>
                  <a:pt x="15070" y="3820"/>
                  <a:pt x="15057" y="3824"/>
                </a:cubicBezTo>
                <a:lnTo>
                  <a:pt x="14881" y="3872"/>
                </a:lnTo>
                <a:cubicBezTo>
                  <a:pt x="14879" y="3872"/>
                  <a:pt x="14878" y="3872"/>
                  <a:pt x="14877" y="3872"/>
                </a:cubicBezTo>
                <a:lnTo>
                  <a:pt x="14701" y="3888"/>
                </a:lnTo>
                <a:lnTo>
                  <a:pt x="14711" y="3885"/>
                </a:lnTo>
                <a:lnTo>
                  <a:pt x="14519" y="3997"/>
                </a:lnTo>
                <a:cubicBezTo>
                  <a:pt x="14517" y="3998"/>
                  <a:pt x="14515" y="3999"/>
                  <a:pt x="14513" y="4000"/>
                </a:cubicBezTo>
                <a:lnTo>
                  <a:pt x="14337" y="4048"/>
                </a:lnTo>
                <a:cubicBezTo>
                  <a:pt x="14334" y="4048"/>
                  <a:pt x="14331" y="4049"/>
                  <a:pt x="14328" y="4048"/>
                </a:cubicBezTo>
                <a:lnTo>
                  <a:pt x="14152" y="4032"/>
                </a:lnTo>
                <a:cubicBezTo>
                  <a:pt x="14151" y="4032"/>
                  <a:pt x="14150" y="4032"/>
                  <a:pt x="14148" y="4032"/>
                </a:cubicBezTo>
                <a:lnTo>
                  <a:pt x="13972" y="3984"/>
                </a:lnTo>
                <a:cubicBezTo>
                  <a:pt x="13967" y="3982"/>
                  <a:pt x="13962" y="3979"/>
                  <a:pt x="13959" y="3975"/>
                </a:cubicBezTo>
                <a:lnTo>
                  <a:pt x="13783" y="3735"/>
                </a:lnTo>
                <a:lnTo>
                  <a:pt x="13798" y="3744"/>
                </a:lnTo>
                <a:lnTo>
                  <a:pt x="13622" y="3712"/>
                </a:lnTo>
                <a:lnTo>
                  <a:pt x="13636" y="3711"/>
                </a:lnTo>
                <a:lnTo>
                  <a:pt x="13444" y="3791"/>
                </a:lnTo>
                <a:cubicBezTo>
                  <a:pt x="13440" y="3792"/>
                  <a:pt x="13436" y="3793"/>
                  <a:pt x="13432" y="3792"/>
                </a:cubicBezTo>
                <a:lnTo>
                  <a:pt x="13256" y="3776"/>
                </a:lnTo>
                <a:lnTo>
                  <a:pt x="13263" y="3776"/>
                </a:lnTo>
                <a:lnTo>
                  <a:pt x="13087" y="3808"/>
                </a:lnTo>
                <a:lnTo>
                  <a:pt x="13092" y="3806"/>
                </a:lnTo>
                <a:lnTo>
                  <a:pt x="12919" y="3885"/>
                </a:lnTo>
                <a:lnTo>
                  <a:pt x="12743" y="3997"/>
                </a:lnTo>
                <a:lnTo>
                  <a:pt x="12752" y="3988"/>
                </a:lnTo>
                <a:lnTo>
                  <a:pt x="12560" y="4340"/>
                </a:lnTo>
                <a:cubicBezTo>
                  <a:pt x="12556" y="4347"/>
                  <a:pt x="12549" y="4352"/>
                  <a:pt x="12541" y="4352"/>
                </a:cubicBezTo>
                <a:lnTo>
                  <a:pt x="12365" y="4368"/>
                </a:lnTo>
                <a:lnTo>
                  <a:pt x="12372" y="4366"/>
                </a:lnTo>
                <a:lnTo>
                  <a:pt x="12195" y="4447"/>
                </a:lnTo>
                <a:lnTo>
                  <a:pt x="12019" y="4511"/>
                </a:lnTo>
                <a:lnTo>
                  <a:pt x="12022" y="4510"/>
                </a:lnTo>
                <a:lnTo>
                  <a:pt x="11846" y="4606"/>
                </a:lnTo>
                <a:cubicBezTo>
                  <a:pt x="11844" y="4607"/>
                  <a:pt x="11841" y="4608"/>
                  <a:pt x="11839" y="4608"/>
                </a:cubicBezTo>
                <a:lnTo>
                  <a:pt x="11660" y="4640"/>
                </a:lnTo>
                <a:lnTo>
                  <a:pt x="11468" y="4656"/>
                </a:lnTo>
                <a:cubicBezTo>
                  <a:pt x="11461" y="4657"/>
                  <a:pt x="11454" y="4654"/>
                  <a:pt x="11449" y="4649"/>
                </a:cubicBezTo>
                <a:lnTo>
                  <a:pt x="11273" y="4457"/>
                </a:lnTo>
                <a:lnTo>
                  <a:pt x="11306" y="4459"/>
                </a:lnTo>
                <a:lnTo>
                  <a:pt x="11130" y="4603"/>
                </a:lnTo>
                <a:cubicBezTo>
                  <a:pt x="11127" y="4605"/>
                  <a:pt x="11124" y="4607"/>
                  <a:pt x="11121" y="4608"/>
                </a:cubicBezTo>
                <a:lnTo>
                  <a:pt x="10945" y="4656"/>
                </a:lnTo>
                <a:lnTo>
                  <a:pt x="10767" y="4704"/>
                </a:lnTo>
                <a:lnTo>
                  <a:pt x="10588" y="4736"/>
                </a:lnTo>
                <a:lnTo>
                  <a:pt x="10397" y="4752"/>
                </a:lnTo>
                <a:lnTo>
                  <a:pt x="10221" y="4768"/>
                </a:lnTo>
                <a:lnTo>
                  <a:pt x="10047" y="4784"/>
                </a:lnTo>
                <a:lnTo>
                  <a:pt x="9871" y="4816"/>
                </a:lnTo>
                <a:lnTo>
                  <a:pt x="9875" y="4815"/>
                </a:lnTo>
                <a:lnTo>
                  <a:pt x="9696" y="4880"/>
                </a:lnTo>
                <a:lnTo>
                  <a:pt x="9504" y="4928"/>
                </a:lnTo>
                <a:lnTo>
                  <a:pt x="9508" y="4926"/>
                </a:lnTo>
                <a:lnTo>
                  <a:pt x="9331" y="5007"/>
                </a:lnTo>
                <a:lnTo>
                  <a:pt x="9155" y="5071"/>
                </a:lnTo>
                <a:lnTo>
                  <a:pt x="9163" y="5065"/>
                </a:lnTo>
                <a:lnTo>
                  <a:pt x="8987" y="5241"/>
                </a:lnTo>
                <a:lnTo>
                  <a:pt x="8992" y="5234"/>
                </a:lnTo>
                <a:lnTo>
                  <a:pt x="8816" y="5634"/>
                </a:lnTo>
                <a:cubicBezTo>
                  <a:pt x="8816" y="5636"/>
                  <a:pt x="8815" y="5638"/>
                  <a:pt x="8813" y="5639"/>
                </a:cubicBezTo>
                <a:lnTo>
                  <a:pt x="8637" y="5863"/>
                </a:lnTo>
                <a:cubicBezTo>
                  <a:pt x="8635" y="5866"/>
                  <a:pt x="8632" y="5868"/>
                  <a:pt x="8629" y="5870"/>
                </a:cubicBezTo>
                <a:lnTo>
                  <a:pt x="8438" y="5966"/>
                </a:lnTo>
                <a:lnTo>
                  <a:pt x="8263" y="6061"/>
                </a:lnTo>
                <a:lnTo>
                  <a:pt x="8087" y="6173"/>
                </a:lnTo>
                <a:cubicBezTo>
                  <a:pt x="8085" y="6174"/>
                  <a:pt x="8083" y="6175"/>
                  <a:pt x="8081" y="6176"/>
                </a:cubicBezTo>
                <a:lnTo>
                  <a:pt x="7905" y="6224"/>
                </a:lnTo>
                <a:cubicBezTo>
                  <a:pt x="7900" y="6225"/>
                  <a:pt x="7895" y="6225"/>
                  <a:pt x="7890" y="6223"/>
                </a:cubicBezTo>
                <a:lnTo>
                  <a:pt x="7714" y="6159"/>
                </a:lnTo>
                <a:cubicBezTo>
                  <a:pt x="7709" y="6157"/>
                  <a:pt x="7704" y="6153"/>
                  <a:pt x="7702" y="6148"/>
                </a:cubicBezTo>
                <a:lnTo>
                  <a:pt x="7510" y="5812"/>
                </a:lnTo>
                <a:lnTo>
                  <a:pt x="7513" y="5817"/>
                </a:lnTo>
                <a:lnTo>
                  <a:pt x="7337" y="5641"/>
                </a:lnTo>
                <a:lnTo>
                  <a:pt x="7343" y="5646"/>
                </a:lnTo>
                <a:lnTo>
                  <a:pt x="7167" y="5550"/>
                </a:lnTo>
                <a:cubicBezTo>
                  <a:pt x="7165" y="5549"/>
                  <a:pt x="7164" y="5548"/>
                  <a:pt x="7162" y="5546"/>
                </a:cubicBezTo>
                <a:lnTo>
                  <a:pt x="6985" y="5385"/>
                </a:lnTo>
                <a:lnTo>
                  <a:pt x="6809" y="5209"/>
                </a:lnTo>
                <a:lnTo>
                  <a:pt x="6818" y="5215"/>
                </a:lnTo>
                <a:lnTo>
                  <a:pt x="6642" y="5151"/>
                </a:lnTo>
                <a:lnTo>
                  <a:pt x="6652" y="5152"/>
                </a:lnTo>
                <a:lnTo>
                  <a:pt x="6460" y="5168"/>
                </a:lnTo>
                <a:lnTo>
                  <a:pt x="6468" y="5166"/>
                </a:lnTo>
                <a:lnTo>
                  <a:pt x="6294" y="5246"/>
                </a:lnTo>
                <a:lnTo>
                  <a:pt x="6118" y="5342"/>
                </a:lnTo>
                <a:lnTo>
                  <a:pt x="6122" y="5339"/>
                </a:lnTo>
                <a:lnTo>
                  <a:pt x="5946" y="5483"/>
                </a:lnTo>
                <a:lnTo>
                  <a:pt x="5949" y="5479"/>
                </a:lnTo>
                <a:lnTo>
                  <a:pt x="5773" y="5703"/>
                </a:lnTo>
                <a:cubicBezTo>
                  <a:pt x="5772" y="5705"/>
                  <a:pt x="5771" y="5706"/>
                  <a:pt x="5770" y="5707"/>
                </a:cubicBezTo>
                <a:lnTo>
                  <a:pt x="5594" y="5851"/>
                </a:lnTo>
                <a:cubicBezTo>
                  <a:pt x="5591" y="5853"/>
                  <a:pt x="5589" y="5854"/>
                  <a:pt x="5586" y="5855"/>
                </a:cubicBezTo>
                <a:lnTo>
                  <a:pt x="5394" y="5919"/>
                </a:lnTo>
                <a:cubicBezTo>
                  <a:pt x="5390" y="5921"/>
                  <a:pt x="5385" y="5921"/>
                  <a:pt x="5380" y="5920"/>
                </a:cubicBezTo>
                <a:lnTo>
                  <a:pt x="5204" y="5872"/>
                </a:lnTo>
                <a:cubicBezTo>
                  <a:pt x="5198" y="5870"/>
                  <a:pt x="5193" y="5866"/>
                  <a:pt x="5190" y="5861"/>
                </a:cubicBezTo>
                <a:lnTo>
                  <a:pt x="5014" y="5574"/>
                </a:lnTo>
                <a:lnTo>
                  <a:pt x="4837" y="5300"/>
                </a:lnTo>
                <a:lnTo>
                  <a:pt x="4661" y="4979"/>
                </a:lnTo>
                <a:lnTo>
                  <a:pt x="4468" y="4577"/>
                </a:lnTo>
                <a:lnTo>
                  <a:pt x="4292" y="4130"/>
                </a:lnTo>
                <a:lnTo>
                  <a:pt x="4116" y="3696"/>
                </a:lnTo>
                <a:lnTo>
                  <a:pt x="3940" y="3200"/>
                </a:lnTo>
                <a:lnTo>
                  <a:pt x="3941" y="3204"/>
                </a:lnTo>
                <a:lnTo>
                  <a:pt x="3765" y="2882"/>
                </a:lnTo>
                <a:lnTo>
                  <a:pt x="3589" y="2482"/>
                </a:lnTo>
                <a:lnTo>
                  <a:pt x="3396" y="2049"/>
                </a:lnTo>
                <a:lnTo>
                  <a:pt x="3221" y="1602"/>
                </a:lnTo>
                <a:lnTo>
                  <a:pt x="3045" y="1219"/>
                </a:lnTo>
                <a:lnTo>
                  <a:pt x="2869" y="851"/>
                </a:lnTo>
                <a:lnTo>
                  <a:pt x="2871" y="854"/>
                </a:lnTo>
                <a:lnTo>
                  <a:pt x="2695" y="598"/>
                </a:lnTo>
                <a:lnTo>
                  <a:pt x="2697" y="601"/>
                </a:lnTo>
                <a:lnTo>
                  <a:pt x="2505" y="393"/>
                </a:lnTo>
                <a:lnTo>
                  <a:pt x="2329" y="217"/>
                </a:lnTo>
                <a:lnTo>
                  <a:pt x="2334" y="221"/>
                </a:lnTo>
                <a:lnTo>
                  <a:pt x="2158" y="109"/>
                </a:lnTo>
                <a:lnTo>
                  <a:pt x="2170" y="112"/>
                </a:lnTo>
                <a:lnTo>
                  <a:pt x="1994" y="112"/>
                </a:lnTo>
                <a:cubicBezTo>
                  <a:pt x="1993" y="112"/>
                  <a:pt x="1992" y="112"/>
                  <a:pt x="1990" y="112"/>
                </a:cubicBezTo>
                <a:lnTo>
                  <a:pt x="1814" y="80"/>
                </a:lnTo>
                <a:lnTo>
                  <a:pt x="1818" y="80"/>
                </a:lnTo>
                <a:lnTo>
                  <a:pt x="1642" y="80"/>
                </a:lnTo>
                <a:cubicBezTo>
                  <a:pt x="1641" y="80"/>
                  <a:pt x="1640" y="80"/>
                  <a:pt x="1639" y="80"/>
                </a:cubicBezTo>
                <a:lnTo>
                  <a:pt x="1447" y="48"/>
                </a:lnTo>
                <a:lnTo>
                  <a:pt x="1450" y="48"/>
                </a:lnTo>
                <a:lnTo>
                  <a:pt x="1277" y="48"/>
                </a:lnTo>
                <a:lnTo>
                  <a:pt x="1101" y="64"/>
                </a:lnTo>
                <a:lnTo>
                  <a:pt x="1105" y="64"/>
                </a:lnTo>
                <a:lnTo>
                  <a:pt x="929" y="112"/>
                </a:lnTo>
                <a:lnTo>
                  <a:pt x="935" y="109"/>
                </a:lnTo>
                <a:lnTo>
                  <a:pt x="759" y="221"/>
                </a:lnTo>
                <a:cubicBezTo>
                  <a:pt x="757" y="222"/>
                  <a:pt x="754" y="224"/>
                  <a:pt x="751" y="224"/>
                </a:cubicBezTo>
                <a:lnTo>
                  <a:pt x="574" y="256"/>
                </a:lnTo>
                <a:lnTo>
                  <a:pt x="385" y="288"/>
                </a:lnTo>
                <a:lnTo>
                  <a:pt x="209" y="336"/>
                </a:lnTo>
                <a:lnTo>
                  <a:pt x="33" y="384"/>
                </a:lnTo>
                <a:cubicBezTo>
                  <a:pt x="20" y="387"/>
                  <a:pt x="7" y="380"/>
                  <a:pt x="3" y="367"/>
                </a:cubicBezTo>
                <a:cubicBezTo>
                  <a:pt x="0" y="354"/>
                  <a:pt x="7" y="341"/>
                  <a:pt x="20" y="337"/>
                </a:cubicBezTo>
                <a:close/>
              </a:path>
            </a:pathLst>
          </a:custGeom>
          <a:solidFill>
            <a:srgbClr val="F1975A"/>
          </a:solidFill>
          <a:ln w="5" cap="flat">
            <a:solidFill>
              <a:srgbClr val="F1975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627914" y="1905967"/>
            <a:ext cx="7091343" cy="3870688"/>
          </a:xfrm>
          <a:custGeom>
            <a:avLst/>
            <a:gdLst/>
            <a:ahLst/>
            <a:cxnLst>
              <a:cxn ang="0">
                <a:pos x="371" y="97"/>
              </a:cxn>
              <a:cxn ang="0">
                <a:pos x="1095" y="1"/>
              </a:cxn>
              <a:cxn ang="0">
                <a:pos x="1645" y="33"/>
              </a:cxn>
              <a:cxn ang="0">
                <a:pos x="2352" y="161"/>
              </a:cxn>
              <a:cxn ang="0">
                <a:pos x="2904" y="437"/>
              </a:cxn>
              <a:cxn ang="0">
                <a:pos x="3265" y="979"/>
              </a:cxn>
              <a:cxn ang="0">
                <a:pos x="3985" y="4420"/>
              </a:cxn>
              <a:cxn ang="0">
                <a:pos x="4502" y="6564"/>
              </a:cxn>
              <a:cxn ang="0">
                <a:pos x="4857" y="6720"/>
              </a:cxn>
              <a:cxn ang="0">
                <a:pos x="5381" y="6657"/>
              </a:cxn>
              <a:cxn ang="0">
                <a:pos x="6103" y="6545"/>
              </a:cxn>
              <a:cxn ang="0">
                <a:pos x="6465" y="6546"/>
              </a:cxn>
              <a:cxn ang="0">
                <a:pos x="6825" y="6848"/>
              </a:cxn>
              <a:cxn ang="0">
                <a:pos x="7168" y="6883"/>
              </a:cxn>
              <a:cxn ang="0">
                <a:pos x="7740" y="7273"/>
              </a:cxn>
              <a:cxn ang="0">
                <a:pos x="8073" y="7184"/>
              </a:cxn>
              <a:cxn ang="0">
                <a:pos x="8435" y="7106"/>
              </a:cxn>
              <a:cxn ang="0">
                <a:pos x="8950" y="6730"/>
              </a:cxn>
              <a:cxn ang="0">
                <a:pos x="9497" y="6736"/>
              </a:cxn>
              <a:cxn ang="0">
                <a:pos x="9865" y="6800"/>
              </a:cxn>
              <a:cxn ang="0">
                <a:pos x="10585" y="6768"/>
              </a:cxn>
              <a:cxn ang="0">
                <a:pos x="10933" y="6689"/>
              </a:cxn>
              <a:cxn ang="0">
                <a:pos x="11470" y="6641"/>
              </a:cxn>
              <a:cxn ang="0">
                <a:pos x="12007" y="6625"/>
              </a:cxn>
              <a:cxn ang="0">
                <a:pos x="12537" y="6592"/>
              </a:cxn>
              <a:cxn ang="0">
                <a:pos x="12905" y="6416"/>
              </a:cxn>
              <a:cxn ang="0">
                <a:pos x="13622" y="6369"/>
              </a:cxn>
              <a:cxn ang="0">
                <a:pos x="14156" y="6337"/>
              </a:cxn>
              <a:cxn ang="0">
                <a:pos x="14502" y="6273"/>
              </a:cxn>
              <a:cxn ang="0">
                <a:pos x="15073" y="6196"/>
              </a:cxn>
              <a:cxn ang="0">
                <a:pos x="14509" y="6320"/>
              </a:cxn>
              <a:cxn ang="0">
                <a:pos x="14151" y="6384"/>
              </a:cxn>
              <a:cxn ang="0">
                <a:pos x="13629" y="6416"/>
              </a:cxn>
              <a:cxn ang="0">
                <a:pos x="12905" y="6464"/>
              </a:cxn>
              <a:cxn ang="0">
                <a:pos x="12537" y="6640"/>
              </a:cxn>
              <a:cxn ang="0">
                <a:pos x="12012" y="6672"/>
              </a:cxn>
              <a:cxn ang="0">
                <a:pos x="11461" y="6688"/>
              </a:cxn>
              <a:cxn ang="0">
                <a:pos x="10942" y="6736"/>
              </a:cxn>
              <a:cxn ang="0">
                <a:pos x="10585" y="6816"/>
              </a:cxn>
              <a:cxn ang="0">
                <a:pos x="9865" y="6848"/>
              </a:cxn>
              <a:cxn ang="0">
                <a:pos x="9497" y="6784"/>
              </a:cxn>
              <a:cxn ang="0">
                <a:pos x="8989" y="6759"/>
              </a:cxn>
              <a:cxn ang="0">
                <a:pos x="8416" y="7151"/>
              </a:cxn>
              <a:cxn ang="0">
                <a:pos x="8073" y="7232"/>
              </a:cxn>
              <a:cxn ang="0">
                <a:pos x="7703" y="7304"/>
              </a:cxn>
              <a:cxn ang="0">
                <a:pos x="7187" y="6926"/>
              </a:cxn>
              <a:cxn ang="0">
                <a:pos x="6825" y="6896"/>
              </a:cxn>
              <a:cxn ang="0">
                <a:pos x="6450" y="6591"/>
              </a:cxn>
              <a:cxn ang="0">
                <a:pos x="6108" y="6592"/>
              </a:cxn>
              <a:cxn ang="0">
                <a:pos x="5390" y="6704"/>
              </a:cxn>
              <a:cxn ang="0">
                <a:pos x="4857" y="6768"/>
              </a:cxn>
              <a:cxn ang="0">
                <a:pos x="4477" y="6605"/>
              </a:cxn>
              <a:cxn ang="0">
                <a:pos x="3938" y="4429"/>
              </a:cxn>
              <a:cxn ang="0">
                <a:pos x="3218" y="990"/>
              </a:cxn>
              <a:cxn ang="0">
                <a:pos x="2875" y="476"/>
              </a:cxn>
              <a:cxn ang="0">
                <a:pos x="2339" y="208"/>
              </a:cxn>
              <a:cxn ang="0">
                <a:pos x="1638" y="80"/>
              </a:cxn>
              <a:cxn ang="0">
                <a:pos x="1100" y="48"/>
              </a:cxn>
              <a:cxn ang="0">
                <a:pos x="384" y="144"/>
              </a:cxn>
              <a:cxn ang="0">
                <a:pos x="2" y="187"/>
              </a:cxn>
            </a:cxnLst>
            <a:rect l="0" t="0" r="r" b="b"/>
            <a:pathLst>
              <a:path w="15075" h="7315">
                <a:moveTo>
                  <a:pt x="23" y="161"/>
                </a:moveTo>
                <a:lnTo>
                  <a:pt x="199" y="145"/>
                </a:lnTo>
                <a:lnTo>
                  <a:pt x="195" y="145"/>
                </a:lnTo>
                <a:lnTo>
                  <a:pt x="371" y="97"/>
                </a:lnTo>
                <a:lnTo>
                  <a:pt x="566" y="65"/>
                </a:lnTo>
                <a:lnTo>
                  <a:pt x="741" y="33"/>
                </a:lnTo>
                <a:lnTo>
                  <a:pt x="919" y="17"/>
                </a:lnTo>
                <a:lnTo>
                  <a:pt x="1095" y="1"/>
                </a:lnTo>
                <a:lnTo>
                  <a:pt x="1273" y="0"/>
                </a:lnTo>
                <a:lnTo>
                  <a:pt x="1449" y="0"/>
                </a:lnTo>
                <a:cubicBezTo>
                  <a:pt x="1451" y="0"/>
                  <a:pt x="1452" y="1"/>
                  <a:pt x="1453" y="1"/>
                </a:cubicBezTo>
                <a:lnTo>
                  <a:pt x="1645" y="33"/>
                </a:lnTo>
                <a:lnTo>
                  <a:pt x="1820" y="49"/>
                </a:lnTo>
                <a:lnTo>
                  <a:pt x="1998" y="81"/>
                </a:lnTo>
                <a:lnTo>
                  <a:pt x="2174" y="113"/>
                </a:lnTo>
                <a:lnTo>
                  <a:pt x="2352" y="161"/>
                </a:lnTo>
                <a:lnTo>
                  <a:pt x="2530" y="226"/>
                </a:lnTo>
                <a:lnTo>
                  <a:pt x="2723" y="306"/>
                </a:lnTo>
                <a:cubicBezTo>
                  <a:pt x="2724" y="307"/>
                  <a:pt x="2726" y="308"/>
                  <a:pt x="2728" y="309"/>
                </a:cubicBezTo>
                <a:lnTo>
                  <a:pt x="2904" y="437"/>
                </a:lnTo>
                <a:lnTo>
                  <a:pt x="3078" y="548"/>
                </a:lnTo>
                <a:cubicBezTo>
                  <a:pt x="3082" y="551"/>
                  <a:pt x="3086" y="555"/>
                  <a:pt x="3088" y="559"/>
                </a:cubicBezTo>
                <a:lnTo>
                  <a:pt x="3264" y="975"/>
                </a:lnTo>
                <a:cubicBezTo>
                  <a:pt x="3264" y="977"/>
                  <a:pt x="3265" y="978"/>
                  <a:pt x="3265" y="979"/>
                </a:cubicBezTo>
                <a:lnTo>
                  <a:pt x="3441" y="1795"/>
                </a:lnTo>
                <a:lnTo>
                  <a:pt x="3633" y="2659"/>
                </a:lnTo>
                <a:lnTo>
                  <a:pt x="3809" y="3540"/>
                </a:lnTo>
                <a:lnTo>
                  <a:pt x="3985" y="4420"/>
                </a:lnTo>
                <a:lnTo>
                  <a:pt x="4161" y="5268"/>
                </a:lnTo>
                <a:lnTo>
                  <a:pt x="4337" y="6067"/>
                </a:lnTo>
                <a:lnTo>
                  <a:pt x="4512" y="6577"/>
                </a:lnTo>
                <a:lnTo>
                  <a:pt x="4502" y="6564"/>
                </a:lnTo>
                <a:lnTo>
                  <a:pt x="4694" y="6676"/>
                </a:lnTo>
                <a:lnTo>
                  <a:pt x="4688" y="6673"/>
                </a:lnTo>
                <a:lnTo>
                  <a:pt x="4864" y="6721"/>
                </a:lnTo>
                <a:lnTo>
                  <a:pt x="4857" y="6720"/>
                </a:lnTo>
                <a:lnTo>
                  <a:pt x="5033" y="6720"/>
                </a:lnTo>
                <a:lnTo>
                  <a:pt x="5029" y="6721"/>
                </a:lnTo>
                <a:lnTo>
                  <a:pt x="5205" y="6689"/>
                </a:lnTo>
                <a:lnTo>
                  <a:pt x="5381" y="6657"/>
                </a:lnTo>
                <a:lnTo>
                  <a:pt x="5574" y="6625"/>
                </a:lnTo>
                <a:lnTo>
                  <a:pt x="5749" y="6593"/>
                </a:lnTo>
                <a:lnTo>
                  <a:pt x="5925" y="6561"/>
                </a:lnTo>
                <a:lnTo>
                  <a:pt x="6103" y="6545"/>
                </a:lnTo>
                <a:lnTo>
                  <a:pt x="6279" y="6529"/>
                </a:lnTo>
                <a:cubicBezTo>
                  <a:pt x="6281" y="6528"/>
                  <a:pt x="6282" y="6528"/>
                  <a:pt x="6284" y="6529"/>
                </a:cubicBezTo>
                <a:lnTo>
                  <a:pt x="6460" y="6545"/>
                </a:lnTo>
                <a:cubicBezTo>
                  <a:pt x="6461" y="6545"/>
                  <a:pt x="6463" y="6545"/>
                  <a:pt x="6465" y="6546"/>
                </a:cubicBezTo>
                <a:lnTo>
                  <a:pt x="6657" y="6610"/>
                </a:lnTo>
                <a:cubicBezTo>
                  <a:pt x="6662" y="6611"/>
                  <a:pt x="6666" y="6614"/>
                  <a:pt x="6669" y="6618"/>
                </a:cubicBezTo>
                <a:lnTo>
                  <a:pt x="6845" y="6858"/>
                </a:lnTo>
                <a:lnTo>
                  <a:pt x="6825" y="6848"/>
                </a:lnTo>
                <a:lnTo>
                  <a:pt x="7001" y="6848"/>
                </a:lnTo>
                <a:cubicBezTo>
                  <a:pt x="7003" y="6848"/>
                  <a:pt x="7004" y="6849"/>
                  <a:pt x="7006" y="6849"/>
                </a:cubicBezTo>
                <a:lnTo>
                  <a:pt x="7182" y="6881"/>
                </a:lnTo>
                <a:lnTo>
                  <a:pt x="7168" y="6883"/>
                </a:lnTo>
                <a:lnTo>
                  <a:pt x="7344" y="6803"/>
                </a:lnTo>
                <a:cubicBezTo>
                  <a:pt x="7354" y="6798"/>
                  <a:pt x="7366" y="6801"/>
                  <a:pt x="7373" y="6810"/>
                </a:cubicBezTo>
                <a:lnTo>
                  <a:pt x="7549" y="7050"/>
                </a:lnTo>
                <a:lnTo>
                  <a:pt x="7740" y="7273"/>
                </a:lnTo>
                <a:lnTo>
                  <a:pt x="7712" y="7267"/>
                </a:lnTo>
                <a:lnTo>
                  <a:pt x="7888" y="7187"/>
                </a:lnTo>
                <a:cubicBezTo>
                  <a:pt x="7891" y="7185"/>
                  <a:pt x="7894" y="7184"/>
                  <a:pt x="7897" y="7184"/>
                </a:cubicBezTo>
                <a:lnTo>
                  <a:pt x="8073" y="7184"/>
                </a:lnTo>
                <a:lnTo>
                  <a:pt x="8069" y="7185"/>
                </a:lnTo>
                <a:lnTo>
                  <a:pt x="8245" y="7153"/>
                </a:lnTo>
                <a:lnTo>
                  <a:pt x="8419" y="7105"/>
                </a:lnTo>
                <a:cubicBezTo>
                  <a:pt x="8424" y="7104"/>
                  <a:pt x="8430" y="7104"/>
                  <a:pt x="8435" y="7106"/>
                </a:cubicBezTo>
                <a:lnTo>
                  <a:pt x="8627" y="7186"/>
                </a:lnTo>
                <a:lnTo>
                  <a:pt x="8599" y="7194"/>
                </a:lnTo>
                <a:lnTo>
                  <a:pt x="8775" y="6970"/>
                </a:lnTo>
                <a:lnTo>
                  <a:pt x="8950" y="6730"/>
                </a:lnTo>
                <a:cubicBezTo>
                  <a:pt x="8955" y="6723"/>
                  <a:pt x="8963" y="6720"/>
                  <a:pt x="8972" y="6721"/>
                </a:cubicBezTo>
                <a:lnTo>
                  <a:pt x="9148" y="6737"/>
                </a:lnTo>
                <a:lnTo>
                  <a:pt x="9321" y="6736"/>
                </a:lnTo>
                <a:lnTo>
                  <a:pt x="9497" y="6736"/>
                </a:lnTo>
                <a:cubicBezTo>
                  <a:pt x="9500" y="6736"/>
                  <a:pt x="9503" y="6737"/>
                  <a:pt x="9505" y="6738"/>
                </a:cubicBezTo>
                <a:lnTo>
                  <a:pt x="9697" y="6802"/>
                </a:lnTo>
                <a:lnTo>
                  <a:pt x="9689" y="6800"/>
                </a:lnTo>
                <a:lnTo>
                  <a:pt x="9865" y="6800"/>
                </a:lnTo>
                <a:lnTo>
                  <a:pt x="10039" y="6785"/>
                </a:lnTo>
                <a:lnTo>
                  <a:pt x="10217" y="6784"/>
                </a:lnTo>
                <a:lnTo>
                  <a:pt x="10391" y="6769"/>
                </a:lnTo>
                <a:lnTo>
                  <a:pt x="10585" y="6768"/>
                </a:lnTo>
                <a:lnTo>
                  <a:pt x="10759" y="6753"/>
                </a:lnTo>
                <a:lnTo>
                  <a:pt x="10753" y="6754"/>
                </a:lnTo>
                <a:lnTo>
                  <a:pt x="10929" y="6690"/>
                </a:lnTo>
                <a:cubicBezTo>
                  <a:pt x="10931" y="6689"/>
                  <a:pt x="10932" y="6689"/>
                  <a:pt x="10933" y="6689"/>
                </a:cubicBezTo>
                <a:lnTo>
                  <a:pt x="11109" y="6657"/>
                </a:lnTo>
                <a:lnTo>
                  <a:pt x="11283" y="6609"/>
                </a:lnTo>
                <a:cubicBezTo>
                  <a:pt x="11287" y="6608"/>
                  <a:pt x="11290" y="6608"/>
                  <a:pt x="11294" y="6609"/>
                </a:cubicBezTo>
                <a:lnTo>
                  <a:pt x="11470" y="6641"/>
                </a:lnTo>
                <a:lnTo>
                  <a:pt x="11465" y="6640"/>
                </a:lnTo>
                <a:lnTo>
                  <a:pt x="11657" y="6640"/>
                </a:lnTo>
                <a:lnTo>
                  <a:pt x="11833" y="6640"/>
                </a:lnTo>
                <a:lnTo>
                  <a:pt x="12007" y="6625"/>
                </a:lnTo>
                <a:lnTo>
                  <a:pt x="12181" y="6593"/>
                </a:lnTo>
                <a:cubicBezTo>
                  <a:pt x="12183" y="6593"/>
                  <a:pt x="12184" y="6592"/>
                  <a:pt x="12185" y="6592"/>
                </a:cubicBezTo>
                <a:lnTo>
                  <a:pt x="12361" y="6592"/>
                </a:lnTo>
                <a:lnTo>
                  <a:pt x="12537" y="6592"/>
                </a:lnTo>
                <a:lnTo>
                  <a:pt x="12528" y="6594"/>
                </a:lnTo>
                <a:lnTo>
                  <a:pt x="12720" y="6514"/>
                </a:lnTo>
                <a:lnTo>
                  <a:pt x="12894" y="6419"/>
                </a:lnTo>
                <a:cubicBezTo>
                  <a:pt x="12898" y="6417"/>
                  <a:pt x="12901" y="6416"/>
                  <a:pt x="12905" y="6416"/>
                </a:cubicBezTo>
                <a:lnTo>
                  <a:pt x="13081" y="6416"/>
                </a:lnTo>
                <a:lnTo>
                  <a:pt x="13257" y="6416"/>
                </a:lnTo>
                <a:lnTo>
                  <a:pt x="13431" y="6401"/>
                </a:lnTo>
                <a:lnTo>
                  <a:pt x="13622" y="6369"/>
                </a:lnTo>
                <a:lnTo>
                  <a:pt x="13797" y="6337"/>
                </a:lnTo>
                <a:lnTo>
                  <a:pt x="13975" y="6321"/>
                </a:lnTo>
                <a:cubicBezTo>
                  <a:pt x="13977" y="6320"/>
                  <a:pt x="13978" y="6320"/>
                  <a:pt x="13980" y="6321"/>
                </a:cubicBezTo>
                <a:lnTo>
                  <a:pt x="14156" y="6337"/>
                </a:lnTo>
                <a:lnTo>
                  <a:pt x="14329" y="6336"/>
                </a:lnTo>
                <a:lnTo>
                  <a:pt x="14321" y="6338"/>
                </a:lnTo>
                <a:lnTo>
                  <a:pt x="14497" y="6274"/>
                </a:lnTo>
                <a:cubicBezTo>
                  <a:pt x="14499" y="6273"/>
                  <a:pt x="14500" y="6273"/>
                  <a:pt x="14502" y="6273"/>
                </a:cubicBezTo>
                <a:lnTo>
                  <a:pt x="14694" y="6241"/>
                </a:lnTo>
                <a:lnTo>
                  <a:pt x="14869" y="6209"/>
                </a:lnTo>
                <a:lnTo>
                  <a:pt x="15045" y="6177"/>
                </a:lnTo>
                <a:cubicBezTo>
                  <a:pt x="15058" y="6174"/>
                  <a:pt x="15071" y="6183"/>
                  <a:pt x="15073" y="6196"/>
                </a:cubicBezTo>
                <a:cubicBezTo>
                  <a:pt x="15075" y="6209"/>
                  <a:pt x="15067" y="6222"/>
                  <a:pt x="15054" y="6224"/>
                </a:cubicBezTo>
                <a:lnTo>
                  <a:pt x="14878" y="6256"/>
                </a:lnTo>
                <a:lnTo>
                  <a:pt x="14701" y="6288"/>
                </a:lnTo>
                <a:lnTo>
                  <a:pt x="14509" y="6320"/>
                </a:lnTo>
                <a:lnTo>
                  <a:pt x="14514" y="6319"/>
                </a:lnTo>
                <a:lnTo>
                  <a:pt x="14338" y="6383"/>
                </a:lnTo>
                <a:cubicBezTo>
                  <a:pt x="14335" y="6384"/>
                  <a:pt x="14332" y="6384"/>
                  <a:pt x="14329" y="6384"/>
                </a:cubicBezTo>
                <a:lnTo>
                  <a:pt x="14151" y="6384"/>
                </a:lnTo>
                <a:lnTo>
                  <a:pt x="13975" y="6368"/>
                </a:lnTo>
                <a:lnTo>
                  <a:pt x="13980" y="6368"/>
                </a:lnTo>
                <a:lnTo>
                  <a:pt x="13806" y="6384"/>
                </a:lnTo>
                <a:lnTo>
                  <a:pt x="13629" y="6416"/>
                </a:lnTo>
                <a:lnTo>
                  <a:pt x="13436" y="6448"/>
                </a:lnTo>
                <a:lnTo>
                  <a:pt x="13257" y="6464"/>
                </a:lnTo>
                <a:lnTo>
                  <a:pt x="13081" y="6464"/>
                </a:lnTo>
                <a:lnTo>
                  <a:pt x="12905" y="6464"/>
                </a:lnTo>
                <a:lnTo>
                  <a:pt x="12917" y="6462"/>
                </a:lnTo>
                <a:lnTo>
                  <a:pt x="12739" y="6559"/>
                </a:lnTo>
                <a:lnTo>
                  <a:pt x="12547" y="6639"/>
                </a:lnTo>
                <a:cubicBezTo>
                  <a:pt x="12544" y="6640"/>
                  <a:pt x="12541" y="6640"/>
                  <a:pt x="12537" y="6640"/>
                </a:cubicBezTo>
                <a:lnTo>
                  <a:pt x="12361" y="6640"/>
                </a:lnTo>
                <a:lnTo>
                  <a:pt x="12185" y="6640"/>
                </a:lnTo>
                <a:lnTo>
                  <a:pt x="12190" y="6640"/>
                </a:lnTo>
                <a:lnTo>
                  <a:pt x="12012" y="6672"/>
                </a:lnTo>
                <a:lnTo>
                  <a:pt x="11833" y="6688"/>
                </a:lnTo>
                <a:lnTo>
                  <a:pt x="11657" y="6688"/>
                </a:lnTo>
                <a:lnTo>
                  <a:pt x="11465" y="6688"/>
                </a:lnTo>
                <a:cubicBezTo>
                  <a:pt x="11464" y="6688"/>
                  <a:pt x="11463" y="6688"/>
                  <a:pt x="11461" y="6688"/>
                </a:cubicBezTo>
                <a:lnTo>
                  <a:pt x="11285" y="6656"/>
                </a:lnTo>
                <a:lnTo>
                  <a:pt x="11296" y="6656"/>
                </a:lnTo>
                <a:lnTo>
                  <a:pt x="11118" y="6704"/>
                </a:lnTo>
                <a:lnTo>
                  <a:pt x="10942" y="6736"/>
                </a:lnTo>
                <a:lnTo>
                  <a:pt x="10946" y="6735"/>
                </a:lnTo>
                <a:lnTo>
                  <a:pt x="10770" y="6799"/>
                </a:lnTo>
                <a:cubicBezTo>
                  <a:pt x="10768" y="6800"/>
                  <a:pt x="10766" y="6800"/>
                  <a:pt x="10764" y="6800"/>
                </a:cubicBezTo>
                <a:lnTo>
                  <a:pt x="10585" y="6816"/>
                </a:lnTo>
                <a:lnTo>
                  <a:pt x="10396" y="6816"/>
                </a:lnTo>
                <a:lnTo>
                  <a:pt x="10217" y="6832"/>
                </a:lnTo>
                <a:lnTo>
                  <a:pt x="10044" y="6832"/>
                </a:lnTo>
                <a:lnTo>
                  <a:pt x="9865" y="6848"/>
                </a:lnTo>
                <a:lnTo>
                  <a:pt x="9689" y="6848"/>
                </a:lnTo>
                <a:cubicBezTo>
                  <a:pt x="9687" y="6848"/>
                  <a:pt x="9684" y="6848"/>
                  <a:pt x="9682" y="6847"/>
                </a:cubicBezTo>
                <a:lnTo>
                  <a:pt x="9490" y="6783"/>
                </a:lnTo>
                <a:lnTo>
                  <a:pt x="9497" y="6784"/>
                </a:lnTo>
                <a:lnTo>
                  <a:pt x="9321" y="6784"/>
                </a:lnTo>
                <a:lnTo>
                  <a:pt x="9143" y="6784"/>
                </a:lnTo>
                <a:lnTo>
                  <a:pt x="8967" y="6768"/>
                </a:lnTo>
                <a:lnTo>
                  <a:pt x="8989" y="6759"/>
                </a:lnTo>
                <a:lnTo>
                  <a:pt x="8812" y="6999"/>
                </a:lnTo>
                <a:lnTo>
                  <a:pt x="8636" y="7223"/>
                </a:lnTo>
                <a:cubicBezTo>
                  <a:pt x="8630" y="7232"/>
                  <a:pt x="8618" y="7235"/>
                  <a:pt x="8608" y="7231"/>
                </a:cubicBezTo>
                <a:lnTo>
                  <a:pt x="8416" y="7151"/>
                </a:lnTo>
                <a:lnTo>
                  <a:pt x="8432" y="7152"/>
                </a:lnTo>
                <a:lnTo>
                  <a:pt x="8254" y="7200"/>
                </a:lnTo>
                <a:lnTo>
                  <a:pt x="8078" y="7232"/>
                </a:lnTo>
                <a:cubicBezTo>
                  <a:pt x="8076" y="7232"/>
                  <a:pt x="8075" y="7232"/>
                  <a:pt x="8073" y="7232"/>
                </a:cubicBezTo>
                <a:lnTo>
                  <a:pt x="7897" y="7232"/>
                </a:lnTo>
                <a:lnTo>
                  <a:pt x="7907" y="7230"/>
                </a:lnTo>
                <a:lnTo>
                  <a:pt x="7731" y="7310"/>
                </a:lnTo>
                <a:cubicBezTo>
                  <a:pt x="7722" y="7315"/>
                  <a:pt x="7710" y="7312"/>
                  <a:pt x="7703" y="7304"/>
                </a:cubicBezTo>
                <a:lnTo>
                  <a:pt x="7510" y="7079"/>
                </a:lnTo>
                <a:lnTo>
                  <a:pt x="7334" y="6839"/>
                </a:lnTo>
                <a:lnTo>
                  <a:pt x="7363" y="6846"/>
                </a:lnTo>
                <a:lnTo>
                  <a:pt x="7187" y="6926"/>
                </a:lnTo>
                <a:cubicBezTo>
                  <a:pt x="7183" y="6928"/>
                  <a:pt x="7178" y="6929"/>
                  <a:pt x="7173" y="6928"/>
                </a:cubicBezTo>
                <a:lnTo>
                  <a:pt x="6997" y="6896"/>
                </a:lnTo>
                <a:lnTo>
                  <a:pt x="7001" y="6896"/>
                </a:lnTo>
                <a:lnTo>
                  <a:pt x="6825" y="6896"/>
                </a:lnTo>
                <a:cubicBezTo>
                  <a:pt x="6818" y="6896"/>
                  <a:pt x="6811" y="6893"/>
                  <a:pt x="6806" y="6887"/>
                </a:cubicBezTo>
                <a:lnTo>
                  <a:pt x="6630" y="6647"/>
                </a:lnTo>
                <a:lnTo>
                  <a:pt x="6642" y="6655"/>
                </a:lnTo>
                <a:lnTo>
                  <a:pt x="6450" y="6591"/>
                </a:lnTo>
                <a:lnTo>
                  <a:pt x="6455" y="6592"/>
                </a:lnTo>
                <a:lnTo>
                  <a:pt x="6279" y="6576"/>
                </a:lnTo>
                <a:lnTo>
                  <a:pt x="6284" y="6576"/>
                </a:lnTo>
                <a:lnTo>
                  <a:pt x="6108" y="6592"/>
                </a:lnTo>
                <a:lnTo>
                  <a:pt x="5934" y="6608"/>
                </a:lnTo>
                <a:lnTo>
                  <a:pt x="5758" y="6640"/>
                </a:lnTo>
                <a:lnTo>
                  <a:pt x="5581" y="6672"/>
                </a:lnTo>
                <a:lnTo>
                  <a:pt x="5390" y="6704"/>
                </a:lnTo>
                <a:lnTo>
                  <a:pt x="5214" y="6736"/>
                </a:lnTo>
                <a:lnTo>
                  <a:pt x="5038" y="6768"/>
                </a:lnTo>
                <a:cubicBezTo>
                  <a:pt x="5036" y="6768"/>
                  <a:pt x="5035" y="6768"/>
                  <a:pt x="5033" y="6768"/>
                </a:cubicBezTo>
                <a:lnTo>
                  <a:pt x="4857" y="6768"/>
                </a:lnTo>
                <a:cubicBezTo>
                  <a:pt x="4855" y="6768"/>
                  <a:pt x="4853" y="6768"/>
                  <a:pt x="4851" y="6768"/>
                </a:cubicBezTo>
                <a:lnTo>
                  <a:pt x="4675" y="6720"/>
                </a:lnTo>
                <a:cubicBezTo>
                  <a:pt x="4673" y="6719"/>
                  <a:pt x="4671" y="6718"/>
                  <a:pt x="4669" y="6717"/>
                </a:cubicBezTo>
                <a:lnTo>
                  <a:pt x="4477" y="6605"/>
                </a:lnTo>
                <a:cubicBezTo>
                  <a:pt x="4472" y="6602"/>
                  <a:pt x="4469" y="6598"/>
                  <a:pt x="4467" y="6592"/>
                </a:cubicBezTo>
                <a:lnTo>
                  <a:pt x="4290" y="6078"/>
                </a:lnTo>
                <a:lnTo>
                  <a:pt x="4114" y="5277"/>
                </a:lnTo>
                <a:lnTo>
                  <a:pt x="3938" y="4429"/>
                </a:lnTo>
                <a:lnTo>
                  <a:pt x="3762" y="3549"/>
                </a:lnTo>
                <a:lnTo>
                  <a:pt x="3586" y="2670"/>
                </a:lnTo>
                <a:lnTo>
                  <a:pt x="3394" y="1806"/>
                </a:lnTo>
                <a:lnTo>
                  <a:pt x="3218" y="990"/>
                </a:lnTo>
                <a:lnTo>
                  <a:pt x="3219" y="994"/>
                </a:lnTo>
                <a:lnTo>
                  <a:pt x="3043" y="578"/>
                </a:lnTo>
                <a:lnTo>
                  <a:pt x="3053" y="589"/>
                </a:lnTo>
                <a:lnTo>
                  <a:pt x="2875" y="476"/>
                </a:lnTo>
                <a:lnTo>
                  <a:pt x="2699" y="348"/>
                </a:lnTo>
                <a:lnTo>
                  <a:pt x="2704" y="351"/>
                </a:lnTo>
                <a:lnTo>
                  <a:pt x="2513" y="271"/>
                </a:lnTo>
                <a:lnTo>
                  <a:pt x="2339" y="208"/>
                </a:lnTo>
                <a:lnTo>
                  <a:pt x="2165" y="160"/>
                </a:lnTo>
                <a:lnTo>
                  <a:pt x="1989" y="128"/>
                </a:lnTo>
                <a:lnTo>
                  <a:pt x="1815" y="96"/>
                </a:lnTo>
                <a:lnTo>
                  <a:pt x="1638" y="80"/>
                </a:lnTo>
                <a:lnTo>
                  <a:pt x="1446" y="48"/>
                </a:lnTo>
                <a:lnTo>
                  <a:pt x="1449" y="48"/>
                </a:lnTo>
                <a:lnTo>
                  <a:pt x="1273" y="48"/>
                </a:lnTo>
                <a:lnTo>
                  <a:pt x="1100" y="48"/>
                </a:lnTo>
                <a:lnTo>
                  <a:pt x="924" y="64"/>
                </a:lnTo>
                <a:lnTo>
                  <a:pt x="750" y="80"/>
                </a:lnTo>
                <a:lnTo>
                  <a:pt x="573" y="112"/>
                </a:lnTo>
                <a:lnTo>
                  <a:pt x="384" y="144"/>
                </a:lnTo>
                <a:lnTo>
                  <a:pt x="208" y="192"/>
                </a:lnTo>
                <a:cubicBezTo>
                  <a:pt x="206" y="192"/>
                  <a:pt x="205" y="192"/>
                  <a:pt x="204" y="192"/>
                </a:cubicBezTo>
                <a:lnTo>
                  <a:pt x="28" y="208"/>
                </a:lnTo>
                <a:cubicBezTo>
                  <a:pt x="14" y="210"/>
                  <a:pt x="3" y="200"/>
                  <a:pt x="2" y="187"/>
                </a:cubicBezTo>
                <a:cubicBezTo>
                  <a:pt x="0" y="173"/>
                  <a:pt x="10" y="162"/>
                  <a:pt x="23" y="161"/>
                </a:cubicBezTo>
                <a:close/>
              </a:path>
            </a:pathLst>
          </a:custGeom>
          <a:solidFill>
            <a:srgbClr val="B7B7B7"/>
          </a:solidFill>
          <a:ln w="5" cap="flat">
            <a:solidFill>
              <a:srgbClr val="B7B7B7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627914" y="1881046"/>
            <a:ext cx="7091343" cy="2700914"/>
          </a:xfrm>
          <a:custGeom>
            <a:avLst/>
            <a:gdLst/>
            <a:ahLst/>
            <a:cxnLst>
              <a:cxn ang="0">
                <a:pos x="393" y="629"/>
              </a:cxn>
              <a:cxn ang="0">
                <a:pos x="902" y="380"/>
              </a:cxn>
              <a:cxn ang="0">
                <a:pos x="1263" y="211"/>
              </a:cxn>
              <a:cxn ang="0">
                <a:pos x="1809" y="3"/>
              </a:cxn>
              <a:cxn ang="0">
                <a:pos x="2182" y="51"/>
              </a:cxn>
              <a:cxn ang="0">
                <a:pos x="2735" y="253"/>
              </a:cxn>
              <a:cxn ang="0">
                <a:pos x="3441" y="1664"/>
              </a:cxn>
              <a:cxn ang="0">
                <a:pos x="4159" y="3532"/>
              </a:cxn>
              <a:cxn ang="0">
                <a:pos x="4698" y="4438"/>
              </a:cxn>
              <a:cxn ang="0">
                <a:pos x="5398" y="4947"/>
              </a:cxn>
              <a:cxn ang="0">
                <a:pos x="5933" y="5041"/>
              </a:cxn>
              <a:cxn ang="0">
                <a:pos x="6447" y="4899"/>
              </a:cxn>
              <a:cxn ang="0">
                <a:pos x="7174" y="4689"/>
              </a:cxn>
              <a:cxn ang="0">
                <a:pos x="7742" y="4970"/>
              </a:cxn>
              <a:cxn ang="0">
                <a:pos x="8065" y="5043"/>
              </a:cxn>
              <a:cxn ang="0">
                <a:pos x="8613" y="4945"/>
              </a:cxn>
              <a:cxn ang="0">
                <a:pos x="8958" y="4564"/>
              </a:cxn>
              <a:cxn ang="0">
                <a:pos x="9498" y="4400"/>
              </a:cxn>
              <a:cxn ang="0">
                <a:pos x="10042" y="4288"/>
              </a:cxn>
              <a:cxn ang="0">
                <a:pos x="10394" y="4400"/>
              </a:cxn>
              <a:cxn ang="0">
                <a:pos x="10951" y="4564"/>
              </a:cxn>
              <a:cxn ang="0">
                <a:pos x="11296" y="4369"/>
              </a:cxn>
              <a:cxn ang="0">
                <a:pos x="11649" y="4595"/>
              </a:cxn>
              <a:cxn ang="0">
                <a:pos x="12180" y="4273"/>
              </a:cxn>
              <a:cxn ang="0">
                <a:pos x="12708" y="3680"/>
              </a:cxn>
              <a:cxn ang="0">
                <a:pos x="13247" y="3315"/>
              </a:cxn>
              <a:cxn ang="0">
                <a:pos x="13805" y="3201"/>
              </a:cxn>
              <a:cxn ang="0">
                <a:pos x="14515" y="3330"/>
              </a:cxn>
              <a:cxn ang="0">
                <a:pos x="15063" y="3380"/>
              </a:cxn>
              <a:cxn ang="0">
                <a:pos x="14702" y="3344"/>
              </a:cxn>
              <a:cxn ang="0">
                <a:pos x="14152" y="3296"/>
              </a:cxn>
              <a:cxn ang="0">
                <a:pos x="13440" y="3280"/>
              </a:cxn>
              <a:cxn ang="0">
                <a:pos x="12919" y="3597"/>
              </a:cxn>
              <a:cxn ang="0">
                <a:pos x="12365" y="4272"/>
              </a:cxn>
              <a:cxn ang="0">
                <a:pos x="12019" y="4495"/>
              </a:cxn>
              <a:cxn ang="0">
                <a:pos x="11461" y="4784"/>
              </a:cxn>
              <a:cxn ang="0">
                <a:pos x="11123" y="4543"/>
              </a:cxn>
              <a:cxn ang="0">
                <a:pos x="10580" y="4448"/>
              </a:cxn>
              <a:cxn ang="0">
                <a:pos x="10214" y="4368"/>
              </a:cxn>
              <a:cxn ang="0">
                <a:pos x="9703" y="4333"/>
              </a:cxn>
              <a:cxn ang="0">
                <a:pos x="9153" y="4496"/>
              </a:cxn>
              <a:cxn ang="0">
                <a:pos x="8809" y="4860"/>
              </a:cxn>
              <a:cxn ang="0">
                <a:pos x="8246" y="5008"/>
              </a:cxn>
              <a:cxn ang="0">
                <a:pos x="7887" y="5102"/>
              </a:cxn>
              <a:cxn ang="0">
                <a:pos x="7346" y="4687"/>
              </a:cxn>
              <a:cxn ang="0">
                <a:pos x="6655" y="4832"/>
              </a:cxn>
              <a:cxn ang="0">
                <a:pos x="6115" y="5103"/>
              </a:cxn>
              <a:cxn ang="0">
                <a:pos x="5575" y="5024"/>
              </a:cxn>
              <a:cxn ang="0">
                <a:pos x="5020" y="4748"/>
              </a:cxn>
              <a:cxn ang="0">
                <a:pos x="4469" y="4228"/>
              </a:cxn>
              <a:cxn ang="0">
                <a:pos x="3764" y="2720"/>
              </a:cxn>
              <a:cxn ang="0">
                <a:pos x="3045" y="932"/>
              </a:cxn>
              <a:cxn ang="0">
                <a:pos x="2340" y="192"/>
              </a:cxn>
              <a:cxn ang="0">
                <a:pos x="1994" y="48"/>
              </a:cxn>
              <a:cxn ang="0">
                <a:pos x="1454" y="160"/>
              </a:cxn>
              <a:cxn ang="0">
                <a:pos x="1110" y="318"/>
              </a:cxn>
              <a:cxn ang="0">
                <a:pos x="583" y="813"/>
              </a:cxn>
              <a:cxn ang="0">
                <a:pos x="207" y="672"/>
              </a:cxn>
            </a:cxnLst>
            <a:rect l="0" t="0" r="r" b="b"/>
            <a:pathLst>
              <a:path w="15078" h="5105">
                <a:moveTo>
                  <a:pt x="22" y="657"/>
                </a:moveTo>
                <a:lnTo>
                  <a:pt x="198" y="625"/>
                </a:lnTo>
                <a:cubicBezTo>
                  <a:pt x="200" y="625"/>
                  <a:pt x="201" y="624"/>
                  <a:pt x="202" y="624"/>
                </a:cubicBezTo>
                <a:lnTo>
                  <a:pt x="378" y="624"/>
                </a:lnTo>
                <a:cubicBezTo>
                  <a:pt x="384" y="624"/>
                  <a:pt x="389" y="626"/>
                  <a:pt x="393" y="629"/>
                </a:cubicBezTo>
                <a:lnTo>
                  <a:pt x="585" y="773"/>
                </a:lnTo>
                <a:lnTo>
                  <a:pt x="558" y="772"/>
                </a:lnTo>
                <a:lnTo>
                  <a:pt x="734" y="660"/>
                </a:lnTo>
                <a:lnTo>
                  <a:pt x="726" y="668"/>
                </a:lnTo>
                <a:lnTo>
                  <a:pt x="902" y="380"/>
                </a:lnTo>
                <a:cubicBezTo>
                  <a:pt x="904" y="376"/>
                  <a:pt x="907" y="373"/>
                  <a:pt x="911" y="371"/>
                </a:cubicBezTo>
                <a:lnTo>
                  <a:pt x="1087" y="275"/>
                </a:lnTo>
                <a:cubicBezTo>
                  <a:pt x="1088" y="275"/>
                  <a:pt x="1089" y="274"/>
                  <a:pt x="1090" y="274"/>
                </a:cubicBezTo>
                <a:lnTo>
                  <a:pt x="1266" y="210"/>
                </a:lnTo>
                <a:lnTo>
                  <a:pt x="1263" y="211"/>
                </a:lnTo>
                <a:lnTo>
                  <a:pt x="1439" y="115"/>
                </a:lnTo>
                <a:cubicBezTo>
                  <a:pt x="1441" y="114"/>
                  <a:pt x="1444" y="113"/>
                  <a:pt x="1447" y="113"/>
                </a:cubicBezTo>
                <a:lnTo>
                  <a:pt x="1639" y="81"/>
                </a:lnTo>
                <a:lnTo>
                  <a:pt x="1633" y="83"/>
                </a:lnTo>
                <a:lnTo>
                  <a:pt x="1809" y="3"/>
                </a:lnTo>
                <a:cubicBezTo>
                  <a:pt x="1812" y="1"/>
                  <a:pt x="1815" y="0"/>
                  <a:pt x="1818" y="0"/>
                </a:cubicBezTo>
                <a:lnTo>
                  <a:pt x="1994" y="0"/>
                </a:lnTo>
                <a:cubicBezTo>
                  <a:pt x="1997" y="0"/>
                  <a:pt x="1999" y="1"/>
                  <a:pt x="2001" y="1"/>
                </a:cubicBezTo>
                <a:lnTo>
                  <a:pt x="2177" y="49"/>
                </a:lnTo>
                <a:cubicBezTo>
                  <a:pt x="2179" y="50"/>
                  <a:pt x="2180" y="51"/>
                  <a:pt x="2182" y="51"/>
                </a:cubicBezTo>
                <a:lnTo>
                  <a:pt x="2358" y="147"/>
                </a:lnTo>
                <a:lnTo>
                  <a:pt x="2353" y="145"/>
                </a:lnTo>
                <a:lnTo>
                  <a:pt x="2529" y="193"/>
                </a:lnTo>
                <a:lnTo>
                  <a:pt x="2720" y="241"/>
                </a:lnTo>
                <a:cubicBezTo>
                  <a:pt x="2727" y="243"/>
                  <a:pt x="2732" y="247"/>
                  <a:pt x="2735" y="253"/>
                </a:cubicBezTo>
                <a:lnTo>
                  <a:pt x="2911" y="573"/>
                </a:lnTo>
                <a:lnTo>
                  <a:pt x="3088" y="909"/>
                </a:lnTo>
                <a:lnTo>
                  <a:pt x="3263" y="1212"/>
                </a:lnTo>
                <a:cubicBezTo>
                  <a:pt x="3264" y="1213"/>
                  <a:pt x="3264" y="1215"/>
                  <a:pt x="3265" y="1216"/>
                </a:cubicBezTo>
                <a:lnTo>
                  <a:pt x="3441" y="1664"/>
                </a:lnTo>
                <a:lnTo>
                  <a:pt x="3633" y="2160"/>
                </a:lnTo>
                <a:lnTo>
                  <a:pt x="3809" y="2705"/>
                </a:lnTo>
                <a:lnTo>
                  <a:pt x="3985" y="3233"/>
                </a:lnTo>
                <a:lnTo>
                  <a:pt x="3983" y="3228"/>
                </a:lnTo>
                <a:lnTo>
                  <a:pt x="4159" y="3532"/>
                </a:lnTo>
                <a:lnTo>
                  <a:pt x="4336" y="3886"/>
                </a:lnTo>
                <a:lnTo>
                  <a:pt x="4511" y="4205"/>
                </a:lnTo>
                <a:lnTo>
                  <a:pt x="4509" y="4201"/>
                </a:lnTo>
                <a:lnTo>
                  <a:pt x="4701" y="4441"/>
                </a:lnTo>
                <a:lnTo>
                  <a:pt x="4698" y="4438"/>
                </a:lnTo>
                <a:lnTo>
                  <a:pt x="4874" y="4582"/>
                </a:lnTo>
                <a:lnTo>
                  <a:pt x="5049" y="4709"/>
                </a:lnTo>
                <a:lnTo>
                  <a:pt x="5226" y="4854"/>
                </a:lnTo>
                <a:lnTo>
                  <a:pt x="5222" y="4851"/>
                </a:lnTo>
                <a:lnTo>
                  <a:pt x="5398" y="4947"/>
                </a:lnTo>
                <a:lnTo>
                  <a:pt x="5390" y="4945"/>
                </a:lnTo>
                <a:lnTo>
                  <a:pt x="5582" y="4977"/>
                </a:lnTo>
                <a:lnTo>
                  <a:pt x="5761" y="5025"/>
                </a:lnTo>
                <a:lnTo>
                  <a:pt x="5757" y="5025"/>
                </a:lnTo>
                <a:lnTo>
                  <a:pt x="5933" y="5041"/>
                </a:lnTo>
                <a:lnTo>
                  <a:pt x="6109" y="5057"/>
                </a:lnTo>
                <a:lnTo>
                  <a:pt x="6098" y="5058"/>
                </a:lnTo>
                <a:lnTo>
                  <a:pt x="6274" y="4994"/>
                </a:lnTo>
                <a:lnTo>
                  <a:pt x="6271" y="4995"/>
                </a:lnTo>
                <a:lnTo>
                  <a:pt x="6447" y="4899"/>
                </a:lnTo>
                <a:lnTo>
                  <a:pt x="6638" y="4788"/>
                </a:lnTo>
                <a:cubicBezTo>
                  <a:pt x="6641" y="4786"/>
                  <a:pt x="6643" y="4785"/>
                  <a:pt x="6646" y="4785"/>
                </a:cubicBezTo>
                <a:lnTo>
                  <a:pt x="6822" y="4753"/>
                </a:lnTo>
                <a:lnTo>
                  <a:pt x="6998" y="4721"/>
                </a:lnTo>
                <a:lnTo>
                  <a:pt x="7174" y="4689"/>
                </a:lnTo>
                <a:lnTo>
                  <a:pt x="7348" y="4641"/>
                </a:lnTo>
                <a:cubicBezTo>
                  <a:pt x="7353" y="4640"/>
                  <a:pt x="7358" y="4640"/>
                  <a:pt x="7363" y="4642"/>
                </a:cubicBezTo>
                <a:lnTo>
                  <a:pt x="7539" y="4706"/>
                </a:lnTo>
                <a:cubicBezTo>
                  <a:pt x="7543" y="4708"/>
                  <a:pt x="7547" y="4710"/>
                  <a:pt x="7550" y="4714"/>
                </a:cubicBezTo>
                <a:lnTo>
                  <a:pt x="7742" y="4970"/>
                </a:lnTo>
                <a:lnTo>
                  <a:pt x="7734" y="4963"/>
                </a:lnTo>
                <a:lnTo>
                  <a:pt x="7910" y="5059"/>
                </a:lnTo>
                <a:lnTo>
                  <a:pt x="7896" y="5057"/>
                </a:lnTo>
                <a:lnTo>
                  <a:pt x="8072" y="5041"/>
                </a:lnTo>
                <a:lnTo>
                  <a:pt x="8065" y="5043"/>
                </a:lnTo>
                <a:lnTo>
                  <a:pt x="8241" y="4963"/>
                </a:lnTo>
                <a:cubicBezTo>
                  <a:pt x="8245" y="4961"/>
                  <a:pt x="8250" y="4960"/>
                  <a:pt x="8255" y="4961"/>
                </a:cubicBezTo>
                <a:lnTo>
                  <a:pt x="8431" y="4993"/>
                </a:lnTo>
                <a:lnTo>
                  <a:pt x="8421" y="4993"/>
                </a:lnTo>
                <a:lnTo>
                  <a:pt x="8613" y="4945"/>
                </a:lnTo>
                <a:lnTo>
                  <a:pt x="8604" y="4949"/>
                </a:lnTo>
                <a:lnTo>
                  <a:pt x="8780" y="4821"/>
                </a:lnTo>
                <a:lnTo>
                  <a:pt x="8775" y="4827"/>
                </a:lnTo>
                <a:lnTo>
                  <a:pt x="8951" y="4571"/>
                </a:lnTo>
                <a:cubicBezTo>
                  <a:pt x="8953" y="4568"/>
                  <a:pt x="8955" y="4566"/>
                  <a:pt x="8958" y="4564"/>
                </a:cubicBezTo>
                <a:lnTo>
                  <a:pt x="9134" y="4452"/>
                </a:lnTo>
                <a:cubicBezTo>
                  <a:pt x="9136" y="4451"/>
                  <a:pt x="9138" y="4450"/>
                  <a:pt x="9140" y="4449"/>
                </a:cubicBezTo>
                <a:lnTo>
                  <a:pt x="9316" y="4401"/>
                </a:lnTo>
                <a:cubicBezTo>
                  <a:pt x="9318" y="4401"/>
                  <a:pt x="9320" y="4400"/>
                  <a:pt x="9322" y="4400"/>
                </a:cubicBezTo>
                <a:lnTo>
                  <a:pt x="9498" y="4400"/>
                </a:lnTo>
                <a:lnTo>
                  <a:pt x="9486" y="4404"/>
                </a:lnTo>
                <a:lnTo>
                  <a:pt x="9678" y="4292"/>
                </a:lnTo>
                <a:cubicBezTo>
                  <a:pt x="9682" y="4290"/>
                  <a:pt x="9686" y="4288"/>
                  <a:pt x="9690" y="4288"/>
                </a:cubicBezTo>
                <a:lnTo>
                  <a:pt x="9866" y="4288"/>
                </a:lnTo>
                <a:lnTo>
                  <a:pt x="10042" y="4288"/>
                </a:lnTo>
                <a:cubicBezTo>
                  <a:pt x="10044" y="4288"/>
                  <a:pt x="10045" y="4289"/>
                  <a:pt x="10047" y="4289"/>
                </a:cubicBezTo>
                <a:lnTo>
                  <a:pt x="10223" y="4321"/>
                </a:lnTo>
                <a:cubicBezTo>
                  <a:pt x="10225" y="4321"/>
                  <a:pt x="10227" y="4322"/>
                  <a:pt x="10228" y="4323"/>
                </a:cubicBezTo>
                <a:lnTo>
                  <a:pt x="10404" y="4403"/>
                </a:lnTo>
                <a:lnTo>
                  <a:pt x="10394" y="4400"/>
                </a:lnTo>
                <a:lnTo>
                  <a:pt x="10586" y="4400"/>
                </a:lnTo>
                <a:cubicBezTo>
                  <a:pt x="10589" y="4400"/>
                  <a:pt x="10591" y="4401"/>
                  <a:pt x="10593" y="4401"/>
                </a:cubicBezTo>
                <a:lnTo>
                  <a:pt x="10769" y="4449"/>
                </a:lnTo>
                <a:cubicBezTo>
                  <a:pt x="10771" y="4450"/>
                  <a:pt x="10773" y="4451"/>
                  <a:pt x="10775" y="4452"/>
                </a:cubicBezTo>
                <a:lnTo>
                  <a:pt x="10951" y="4564"/>
                </a:lnTo>
                <a:lnTo>
                  <a:pt x="10930" y="4562"/>
                </a:lnTo>
                <a:lnTo>
                  <a:pt x="11106" y="4498"/>
                </a:lnTo>
                <a:lnTo>
                  <a:pt x="11100" y="4501"/>
                </a:lnTo>
                <a:lnTo>
                  <a:pt x="11276" y="4373"/>
                </a:lnTo>
                <a:cubicBezTo>
                  <a:pt x="11282" y="4369"/>
                  <a:pt x="11289" y="4367"/>
                  <a:pt x="11296" y="4369"/>
                </a:cubicBezTo>
                <a:cubicBezTo>
                  <a:pt x="11303" y="4371"/>
                  <a:pt x="11309" y="4376"/>
                  <a:pt x="11312" y="4382"/>
                </a:cubicBezTo>
                <a:lnTo>
                  <a:pt x="11488" y="4750"/>
                </a:lnTo>
                <a:lnTo>
                  <a:pt x="11452" y="4741"/>
                </a:lnTo>
                <a:lnTo>
                  <a:pt x="11644" y="4597"/>
                </a:lnTo>
                <a:cubicBezTo>
                  <a:pt x="11645" y="4596"/>
                  <a:pt x="11647" y="4595"/>
                  <a:pt x="11649" y="4595"/>
                </a:cubicBezTo>
                <a:lnTo>
                  <a:pt x="11825" y="4515"/>
                </a:lnTo>
                <a:lnTo>
                  <a:pt x="12002" y="4450"/>
                </a:lnTo>
                <a:lnTo>
                  <a:pt x="11993" y="4455"/>
                </a:lnTo>
                <a:lnTo>
                  <a:pt x="12169" y="4279"/>
                </a:lnTo>
                <a:cubicBezTo>
                  <a:pt x="12172" y="4277"/>
                  <a:pt x="12176" y="4274"/>
                  <a:pt x="12180" y="4273"/>
                </a:cubicBezTo>
                <a:lnTo>
                  <a:pt x="12356" y="4225"/>
                </a:lnTo>
                <a:cubicBezTo>
                  <a:pt x="12358" y="4225"/>
                  <a:pt x="12359" y="4225"/>
                  <a:pt x="12360" y="4225"/>
                </a:cubicBezTo>
                <a:lnTo>
                  <a:pt x="12536" y="4209"/>
                </a:lnTo>
                <a:lnTo>
                  <a:pt x="12516" y="4224"/>
                </a:lnTo>
                <a:lnTo>
                  <a:pt x="12708" y="3680"/>
                </a:lnTo>
                <a:cubicBezTo>
                  <a:pt x="12710" y="3675"/>
                  <a:pt x="12713" y="3671"/>
                  <a:pt x="12718" y="3668"/>
                </a:cubicBezTo>
                <a:lnTo>
                  <a:pt x="12894" y="3556"/>
                </a:lnTo>
                <a:lnTo>
                  <a:pt x="13067" y="3414"/>
                </a:lnTo>
                <a:cubicBezTo>
                  <a:pt x="13068" y="3413"/>
                  <a:pt x="13070" y="3412"/>
                  <a:pt x="13071" y="3411"/>
                </a:cubicBezTo>
                <a:lnTo>
                  <a:pt x="13247" y="3315"/>
                </a:lnTo>
                <a:lnTo>
                  <a:pt x="13425" y="3235"/>
                </a:lnTo>
                <a:cubicBezTo>
                  <a:pt x="13426" y="3234"/>
                  <a:pt x="13427" y="3234"/>
                  <a:pt x="13429" y="3233"/>
                </a:cubicBezTo>
                <a:lnTo>
                  <a:pt x="13621" y="3185"/>
                </a:lnTo>
                <a:cubicBezTo>
                  <a:pt x="13623" y="3185"/>
                  <a:pt x="13626" y="3184"/>
                  <a:pt x="13629" y="3185"/>
                </a:cubicBezTo>
                <a:lnTo>
                  <a:pt x="13805" y="3201"/>
                </a:lnTo>
                <a:lnTo>
                  <a:pt x="13983" y="3233"/>
                </a:lnTo>
                <a:lnTo>
                  <a:pt x="14157" y="3249"/>
                </a:lnTo>
                <a:lnTo>
                  <a:pt x="14333" y="3265"/>
                </a:lnTo>
                <a:cubicBezTo>
                  <a:pt x="14335" y="3265"/>
                  <a:pt x="14337" y="3265"/>
                  <a:pt x="14339" y="3266"/>
                </a:cubicBezTo>
                <a:lnTo>
                  <a:pt x="14515" y="3330"/>
                </a:lnTo>
                <a:lnTo>
                  <a:pt x="14503" y="3329"/>
                </a:lnTo>
                <a:lnTo>
                  <a:pt x="14695" y="3297"/>
                </a:lnTo>
                <a:lnTo>
                  <a:pt x="14870" y="3265"/>
                </a:lnTo>
                <a:cubicBezTo>
                  <a:pt x="14876" y="3264"/>
                  <a:pt x="14882" y="3265"/>
                  <a:pt x="14887" y="3268"/>
                </a:cubicBezTo>
                <a:lnTo>
                  <a:pt x="15063" y="3380"/>
                </a:lnTo>
                <a:cubicBezTo>
                  <a:pt x="15075" y="3387"/>
                  <a:pt x="15078" y="3402"/>
                  <a:pt x="15071" y="3413"/>
                </a:cubicBezTo>
                <a:cubicBezTo>
                  <a:pt x="15064" y="3425"/>
                  <a:pt x="15049" y="3428"/>
                  <a:pt x="15038" y="3421"/>
                </a:cubicBezTo>
                <a:lnTo>
                  <a:pt x="14862" y="3309"/>
                </a:lnTo>
                <a:lnTo>
                  <a:pt x="14879" y="3312"/>
                </a:lnTo>
                <a:lnTo>
                  <a:pt x="14702" y="3344"/>
                </a:lnTo>
                <a:lnTo>
                  <a:pt x="14510" y="3376"/>
                </a:lnTo>
                <a:cubicBezTo>
                  <a:pt x="14506" y="3377"/>
                  <a:pt x="14502" y="3376"/>
                  <a:pt x="14498" y="3375"/>
                </a:cubicBezTo>
                <a:lnTo>
                  <a:pt x="14322" y="3311"/>
                </a:lnTo>
                <a:lnTo>
                  <a:pt x="14328" y="3312"/>
                </a:lnTo>
                <a:lnTo>
                  <a:pt x="14152" y="3296"/>
                </a:lnTo>
                <a:lnTo>
                  <a:pt x="13974" y="3280"/>
                </a:lnTo>
                <a:lnTo>
                  <a:pt x="13800" y="3248"/>
                </a:lnTo>
                <a:lnTo>
                  <a:pt x="13624" y="3232"/>
                </a:lnTo>
                <a:lnTo>
                  <a:pt x="13632" y="3232"/>
                </a:lnTo>
                <a:lnTo>
                  <a:pt x="13440" y="3280"/>
                </a:lnTo>
                <a:lnTo>
                  <a:pt x="13444" y="3278"/>
                </a:lnTo>
                <a:lnTo>
                  <a:pt x="13270" y="3358"/>
                </a:lnTo>
                <a:lnTo>
                  <a:pt x="13094" y="3454"/>
                </a:lnTo>
                <a:lnTo>
                  <a:pt x="13098" y="3451"/>
                </a:lnTo>
                <a:lnTo>
                  <a:pt x="12919" y="3597"/>
                </a:lnTo>
                <a:lnTo>
                  <a:pt x="12743" y="3709"/>
                </a:lnTo>
                <a:lnTo>
                  <a:pt x="12753" y="3696"/>
                </a:lnTo>
                <a:lnTo>
                  <a:pt x="12561" y="4240"/>
                </a:lnTo>
                <a:cubicBezTo>
                  <a:pt x="12558" y="4249"/>
                  <a:pt x="12550" y="4256"/>
                  <a:pt x="12541" y="4256"/>
                </a:cubicBezTo>
                <a:lnTo>
                  <a:pt x="12365" y="4272"/>
                </a:lnTo>
                <a:lnTo>
                  <a:pt x="12369" y="4272"/>
                </a:lnTo>
                <a:lnTo>
                  <a:pt x="12193" y="4320"/>
                </a:lnTo>
                <a:lnTo>
                  <a:pt x="12203" y="4313"/>
                </a:lnTo>
                <a:lnTo>
                  <a:pt x="12027" y="4489"/>
                </a:lnTo>
                <a:cubicBezTo>
                  <a:pt x="12025" y="4492"/>
                  <a:pt x="12022" y="4494"/>
                  <a:pt x="12019" y="4495"/>
                </a:cubicBezTo>
                <a:lnTo>
                  <a:pt x="11844" y="4558"/>
                </a:lnTo>
                <a:lnTo>
                  <a:pt x="11668" y="4638"/>
                </a:lnTo>
                <a:lnTo>
                  <a:pt x="11673" y="4636"/>
                </a:lnTo>
                <a:lnTo>
                  <a:pt x="11481" y="4780"/>
                </a:lnTo>
                <a:cubicBezTo>
                  <a:pt x="11475" y="4784"/>
                  <a:pt x="11468" y="4785"/>
                  <a:pt x="11461" y="4784"/>
                </a:cubicBezTo>
                <a:cubicBezTo>
                  <a:pt x="11454" y="4782"/>
                  <a:pt x="11448" y="4777"/>
                  <a:pt x="11445" y="4771"/>
                </a:cubicBezTo>
                <a:lnTo>
                  <a:pt x="11269" y="4403"/>
                </a:lnTo>
                <a:lnTo>
                  <a:pt x="11305" y="4412"/>
                </a:lnTo>
                <a:lnTo>
                  <a:pt x="11129" y="4540"/>
                </a:lnTo>
                <a:cubicBezTo>
                  <a:pt x="11127" y="4541"/>
                  <a:pt x="11125" y="4542"/>
                  <a:pt x="11123" y="4543"/>
                </a:cubicBezTo>
                <a:lnTo>
                  <a:pt x="10947" y="4607"/>
                </a:lnTo>
                <a:cubicBezTo>
                  <a:pt x="10940" y="4610"/>
                  <a:pt x="10932" y="4609"/>
                  <a:pt x="10926" y="4605"/>
                </a:cubicBezTo>
                <a:lnTo>
                  <a:pt x="10750" y="4493"/>
                </a:lnTo>
                <a:lnTo>
                  <a:pt x="10756" y="4496"/>
                </a:lnTo>
                <a:lnTo>
                  <a:pt x="10580" y="4448"/>
                </a:lnTo>
                <a:lnTo>
                  <a:pt x="10586" y="4448"/>
                </a:lnTo>
                <a:lnTo>
                  <a:pt x="10394" y="4448"/>
                </a:lnTo>
                <a:cubicBezTo>
                  <a:pt x="10391" y="4448"/>
                  <a:pt x="10388" y="4448"/>
                  <a:pt x="10385" y="4446"/>
                </a:cubicBezTo>
                <a:lnTo>
                  <a:pt x="10209" y="4366"/>
                </a:lnTo>
                <a:lnTo>
                  <a:pt x="10214" y="4368"/>
                </a:lnTo>
                <a:lnTo>
                  <a:pt x="10038" y="4336"/>
                </a:lnTo>
                <a:lnTo>
                  <a:pt x="10042" y="4336"/>
                </a:lnTo>
                <a:lnTo>
                  <a:pt x="9866" y="4336"/>
                </a:lnTo>
                <a:lnTo>
                  <a:pt x="9690" y="4336"/>
                </a:lnTo>
                <a:lnTo>
                  <a:pt x="9703" y="4333"/>
                </a:lnTo>
                <a:lnTo>
                  <a:pt x="9511" y="4445"/>
                </a:lnTo>
                <a:cubicBezTo>
                  <a:pt x="9507" y="4447"/>
                  <a:pt x="9503" y="4448"/>
                  <a:pt x="9498" y="4448"/>
                </a:cubicBezTo>
                <a:lnTo>
                  <a:pt x="9322" y="4448"/>
                </a:lnTo>
                <a:lnTo>
                  <a:pt x="9329" y="4448"/>
                </a:lnTo>
                <a:lnTo>
                  <a:pt x="9153" y="4496"/>
                </a:lnTo>
                <a:lnTo>
                  <a:pt x="9159" y="4493"/>
                </a:lnTo>
                <a:lnTo>
                  <a:pt x="8983" y="4605"/>
                </a:lnTo>
                <a:lnTo>
                  <a:pt x="8990" y="4598"/>
                </a:lnTo>
                <a:lnTo>
                  <a:pt x="8814" y="4854"/>
                </a:lnTo>
                <a:cubicBezTo>
                  <a:pt x="8813" y="4856"/>
                  <a:pt x="8811" y="4858"/>
                  <a:pt x="8809" y="4860"/>
                </a:cubicBezTo>
                <a:lnTo>
                  <a:pt x="8633" y="4988"/>
                </a:lnTo>
                <a:cubicBezTo>
                  <a:pt x="8630" y="4990"/>
                  <a:pt x="8627" y="4991"/>
                  <a:pt x="8624" y="4992"/>
                </a:cubicBezTo>
                <a:lnTo>
                  <a:pt x="8432" y="5040"/>
                </a:lnTo>
                <a:cubicBezTo>
                  <a:pt x="8429" y="5041"/>
                  <a:pt x="8426" y="5041"/>
                  <a:pt x="8422" y="5040"/>
                </a:cubicBezTo>
                <a:lnTo>
                  <a:pt x="8246" y="5008"/>
                </a:lnTo>
                <a:lnTo>
                  <a:pt x="8260" y="5006"/>
                </a:lnTo>
                <a:lnTo>
                  <a:pt x="8084" y="5086"/>
                </a:lnTo>
                <a:cubicBezTo>
                  <a:pt x="8082" y="5087"/>
                  <a:pt x="8079" y="5088"/>
                  <a:pt x="8077" y="5088"/>
                </a:cubicBezTo>
                <a:lnTo>
                  <a:pt x="7901" y="5104"/>
                </a:lnTo>
                <a:cubicBezTo>
                  <a:pt x="7896" y="5105"/>
                  <a:pt x="7891" y="5104"/>
                  <a:pt x="7887" y="5102"/>
                </a:cubicBezTo>
                <a:lnTo>
                  <a:pt x="7711" y="5006"/>
                </a:lnTo>
                <a:cubicBezTo>
                  <a:pt x="7708" y="5004"/>
                  <a:pt x="7705" y="5002"/>
                  <a:pt x="7703" y="4999"/>
                </a:cubicBezTo>
                <a:lnTo>
                  <a:pt x="7511" y="4743"/>
                </a:lnTo>
                <a:lnTo>
                  <a:pt x="7522" y="4751"/>
                </a:lnTo>
                <a:lnTo>
                  <a:pt x="7346" y="4687"/>
                </a:lnTo>
                <a:lnTo>
                  <a:pt x="7361" y="4688"/>
                </a:lnTo>
                <a:lnTo>
                  <a:pt x="7183" y="4736"/>
                </a:lnTo>
                <a:lnTo>
                  <a:pt x="7007" y="4768"/>
                </a:lnTo>
                <a:lnTo>
                  <a:pt x="6831" y="4800"/>
                </a:lnTo>
                <a:lnTo>
                  <a:pt x="6655" y="4832"/>
                </a:lnTo>
                <a:lnTo>
                  <a:pt x="6663" y="4829"/>
                </a:lnTo>
                <a:lnTo>
                  <a:pt x="6470" y="4942"/>
                </a:lnTo>
                <a:lnTo>
                  <a:pt x="6294" y="5038"/>
                </a:lnTo>
                <a:cubicBezTo>
                  <a:pt x="6293" y="5038"/>
                  <a:pt x="6292" y="5039"/>
                  <a:pt x="6291" y="5039"/>
                </a:cubicBezTo>
                <a:lnTo>
                  <a:pt x="6115" y="5103"/>
                </a:lnTo>
                <a:cubicBezTo>
                  <a:pt x="6111" y="5104"/>
                  <a:pt x="6108" y="5105"/>
                  <a:pt x="6104" y="5104"/>
                </a:cubicBezTo>
                <a:lnTo>
                  <a:pt x="5928" y="5088"/>
                </a:lnTo>
                <a:lnTo>
                  <a:pt x="5752" y="5072"/>
                </a:lnTo>
                <a:cubicBezTo>
                  <a:pt x="5751" y="5072"/>
                  <a:pt x="5750" y="5072"/>
                  <a:pt x="5748" y="5072"/>
                </a:cubicBezTo>
                <a:lnTo>
                  <a:pt x="5575" y="5024"/>
                </a:lnTo>
                <a:lnTo>
                  <a:pt x="5383" y="4992"/>
                </a:lnTo>
                <a:cubicBezTo>
                  <a:pt x="5380" y="4992"/>
                  <a:pt x="5377" y="4991"/>
                  <a:pt x="5375" y="4990"/>
                </a:cubicBezTo>
                <a:lnTo>
                  <a:pt x="5199" y="4894"/>
                </a:lnTo>
                <a:cubicBezTo>
                  <a:pt x="5198" y="4893"/>
                  <a:pt x="5196" y="4892"/>
                  <a:pt x="5195" y="4891"/>
                </a:cubicBezTo>
                <a:lnTo>
                  <a:pt x="5020" y="4748"/>
                </a:lnTo>
                <a:lnTo>
                  <a:pt x="4843" y="4619"/>
                </a:lnTo>
                <a:lnTo>
                  <a:pt x="4667" y="4475"/>
                </a:lnTo>
                <a:cubicBezTo>
                  <a:pt x="4666" y="4474"/>
                  <a:pt x="4665" y="4473"/>
                  <a:pt x="4664" y="4471"/>
                </a:cubicBezTo>
                <a:lnTo>
                  <a:pt x="4472" y="4231"/>
                </a:lnTo>
                <a:cubicBezTo>
                  <a:pt x="4471" y="4230"/>
                  <a:pt x="4470" y="4229"/>
                  <a:pt x="4469" y="4228"/>
                </a:cubicBezTo>
                <a:lnTo>
                  <a:pt x="4293" y="3907"/>
                </a:lnTo>
                <a:lnTo>
                  <a:pt x="4118" y="3556"/>
                </a:lnTo>
                <a:lnTo>
                  <a:pt x="3942" y="3252"/>
                </a:lnTo>
                <a:cubicBezTo>
                  <a:pt x="3941" y="3251"/>
                  <a:pt x="3940" y="3250"/>
                  <a:pt x="3940" y="3248"/>
                </a:cubicBezTo>
                <a:lnTo>
                  <a:pt x="3764" y="2720"/>
                </a:lnTo>
                <a:lnTo>
                  <a:pt x="3588" y="2177"/>
                </a:lnTo>
                <a:lnTo>
                  <a:pt x="3396" y="1681"/>
                </a:lnTo>
                <a:lnTo>
                  <a:pt x="3220" y="1233"/>
                </a:lnTo>
                <a:lnTo>
                  <a:pt x="3222" y="1236"/>
                </a:lnTo>
                <a:lnTo>
                  <a:pt x="3045" y="932"/>
                </a:lnTo>
                <a:lnTo>
                  <a:pt x="2869" y="596"/>
                </a:lnTo>
                <a:lnTo>
                  <a:pt x="2693" y="276"/>
                </a:lnTo>
                <a:lnTo>
                  <a:pt x="2709" y="288"/>
                </a:lnTo>
                <a:lnTo>
                  <a:pt x="2516" y="240"/>
                </a:lnTo>
                <a:lnTo>
                  <a:pt x="2340" y="192"/>
                </a:lnTo>
                <a:cubicBezTo>
                  <a:pt x="2338" y="191"/>
                  <a:pt x="2337" y="190"/>
                  <a:pt x="2335" y="190"/>
                </a:cubicBezTo>
                <a:lnTo>
                  <a:pt x="2159" y="94"/>
                </a:lnTo>
                <a:lnTo>
                  <a:pt x="2164" y="96"/>
                </a:lnTo>
                <a:lnTo>
                  <a:pt x="1988" y="48"/>
                </a:lnTo>
                <a:lnTo>
                  <a:pt x="1994" y="48"/>
                </a:lnTo>
                <a:lnTo>
                  <a:pt x="1818" y="48"/>
                </a:lnTo>
                <a:lnTo>
                  <a:pt x="1828" y="46"/>
                </a:lnTo>
                <a:lnTo>
                  <a:pt x="1652" y="126"/>
                </a:lnTo>
                <a:cubicBezTo>
                  <a:pt x="1650" y="127"/>
                  <a:pt x="1648" y="128"/>
                  <a:pt x="1646" y="128"/>
                </a:cubicBezTo>
                <a:lnTo>
                  <a:pt x="1454" y="160"/>
                </a:lnTo>
                <a:lnTo>
                  <a:pt x="1462" y="158"/>
                </a:lnTo>
                <a:lnTo>
                  <a:pt x="1286" y="254"/>
                </a:lnTo>
                <a:cubicBezTo>
                  <a:pt x="1285" y="254"/>
                  <a:pt x="1284" y="255"/>
                  <a:pt x="1283" y="255"/>
                </a:cubicBezTo>
                <a:lnTo>
                  <a:pt x="1107" y="319"/>
                </a:lnTo>
                <a:lnTo>
                  <a:pt x="1110" y="318"/>
                </a:lnTo>
                <a:lnTo>
                  <a:pt x="934" y="414"/>
                </a:lnTo>
                <a:lnTo>
                  <a:pt x="943" y="405"/>
                </a:lnTo>
                <a:lnTo>
                  <a:pt x="767" y="693"/>
                </a:lnTo>
                <a:cubicBezTo>
                  <a:pt x="765" y="696"/>
                  <a:pt x="762" y="699"/>
                  <a:pt x="759" y="701"/>
                </a:cubicBezTo>
                <a:lnTo>
                  <a:pt x="583" y="813"/>
                </a:lnTo>
                <a:cubicBezTo>
                  <a:pt x="575" y="818"/>
                  <a:pt x="564" y="818"/>
                  <a:pt x="556" y="812"/>
                </a:cubicBezTo>
                <a:lnTo>
                  <a:pt x="364" y="668"/>
                </a:lnTo>
                <a:lnTo>
                  <a:pt x="378" y="672"/>
                </a:lnTo>
                <a:lnTo>
                  <a:pt x="202" y="672"/>
                </a:lnTo>
                <a:lnTo>
                  <a:pt x="207" y="672"/>
                </a:lnTo>
                <a:lnTo>
                  <a:pt x="31" y="704"/>
                </a:lnTo>
                <a:cubicBezTo>
                  <a:pt x="18" y="706"/>
                  <a:pt x="5" y="698"/>
                  <a:pt x="3" y="685"/>
                </a:cubicBezTo>
                <a:cubicBezTo>
                  <a:pt x="0" y="672"/>
                  <a:pt x="9" y="659"/>
                  <a:pt x="22" y="657"/>
                </a:cubicBezTo>
                <a:close/>
              </a:path>
            </a:pathLst>
          </a:custGeom>
          <a:solidFill>
            <a:srgbClr val="FFCD33"/>
          </a:solidFill>
          <a:ln w="5" cap="flat">
            <a:solidFill>
              <a:srgbClr val="FFCD33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627914" y="1711264"/>
            <a:ext cx="7091343" cy="2937673"/>
          </a:xfrm>
          <a:custGeom>
            <a:avLst/>
            <a:gdLst/>
            <a:ahLst/>
            <a:cxnLst>
              <a:cxn ang="0">
                <a:pos x="583" y="788"/>
              </a:cxn>
              <a:cxn ang="0">
                <a:pos x="912" y="99"/>
              </a:cxn>
              <a:cxn ang="0">
                <a:pos x="1453" y="1"/>
              </a:cxn>
              <a:cxn ang="0">
                <a:pos x="2178" y="146"/>
              </a:cxn>
              <a:cxn ang="0">
                <a:pos x="2722" y="66"/>
              </a:cxn>
              <a:cxn ang="0">
                <a:pos x="3264" y="767"/>
              </a:cxn>
              <a:cxn ang="0">
                <a:pos x="4161" y="4194"/>
              </a:cxn>
              <a:cxn ang="0">
                <a:pos x="4698" y="5207"/>
              </a:cxn>
              <a:cxn ang="0">
                <a:pos x="5212" y="5345"/>
              </a:cxn>
              <a:cxn ang="0">
                <a:pos x="5925" y="5233"/>
              </a:cxn>
              <a:cxn ang="0">
                <a:pos x="6653" y="5281"/>
              </a:cxn>
              <a:cxn ang="0">
                <a:pos x="7171" y="5313"/>
              </a:cxn>
              <a:cxn ang="0">
                <a:pos x="7736" y="5461"/>
              </a:cxn>
              <a:cxn ang="0">
                <a:pos x="8245" y="5473"/>
              </a:cxn>
              <a:cxn ang="0">
                <a:pos x="8779" y="5317"/>
              </a:cxn>
              <a:cxn ang="0">
                <a:pos x="9141" y="5041"/>
              </a:cxn>
              <a:cxn ang="0">
                <a:pos x="9868" y="5041"/>
              </a:cxn>
              <a:cxn ang="0">
                <a:pos x="10580" y="4977"/>
              </a:cxn>
              <a:cxn ang="0">
                <a:pos x="11109" y="4849"/>
              </a:cxn>
              <a:cxn ang="0">
                <a:pos x="11462" y="4801"/>
              </a:cxn>
              <a:cxn ang="0">
                <a:pos x="12005" y="4737"/>
              </a:cxn>
              <a:cxn ang="0">
                <a:pos x="12535" y="4657"/>
              </a:cxn>
              <a:cxn ang="0">
                <a:pos x="13063" y="4154"/>
              </a:cxn>
              <a:cxn ang="0">
                <a:pos x="13433" y="4112"/>
              </a:cxn>
              <a:cxn ang="0">
                <a:pos x="14158" y="4129"/>
              </a:cxn>
              <a:cxn ang="0">
                <a:pos x="14503" y="4193"/>
              </a:cxn>
              <a:cxn ang="0">
                <a:pos x="15052" y="4176"/>
              </a:cxn>
              <a:cxn ang="0">
                <a:pos x="14339" y="4318"/>
              </a:cxn>
              <a:cxn ang="0">
                <a:pos x="13980" y="4144"/>
              </a:cxn>
              <a:cxn ang="0">
                <a:pos x="13262" y="4192"/>
              </a:cxn>
              <a:cxn ang="0">
                <a:pos x="12921" y="4411"/>
              </a:cxn>
              <a:cxn ang="0">
                <a:pos x="12368" y="4720"/>
              </a:cxn>
              <a:cxn ang="0">
                <a:pos x="11833" y="4816"/>
              </a:cxn>
              <a:cxn ang="0">
                <a:pos x="11285" y="4816"/>
              </a:cxn>
              <a:cxn ang="0">
                <a:pos x="10946" y="4927"/>
              </a:cxn>
              <a:cxn ang="0">
                <a:pos x="10222" y="5104"/>
              </a:cxn>
              <a:cxn ang="0">
                <a:pos x="9497" y="5056"/>
              </a:cxn>
              <a:cxn ang="0">
                <a:pos x="8979" y="5166"/>
              </a:cxn>
              <a:cxn ang="0">
                <a:pos x="8617" y="5488"/>
              </a:cxn>
              <a:cxn ang="0">
                <a:pos x="8071" y="5552"/>
              </a:cxn>
              <a:cxn ang="0">
                <a:pos x="7523" y="5360"/>
              </a:cxn>
              <a:cxn ang="0">
                <a:pos x="7001" y="5360"/>
              </a:cxn>
              <a:cxn ang="0">
                <a:pos x="6281" y="5280"/>
              </a:cxn>
              <a:cxn ang="0">
                <a:pos x="5581" y="5328"/>
              </a:cxn>
              <a:cxn ang="0">
                <a:pos x="4853" y="5344"/>
              </a:cxn>
              <a:cxn ang="0">
                <a:pos x="4468" y="5060"/>
              </a:cxn>
              <a:cxn ang="0">
                <a:pos x="3762" y="2782"/>
              </a:cxn>
              <a:cxn ang="0">
                <a:pos x="3048" y="361"/>
              </a:cxn>
              <a:cxn ang="0">
                <a:pos x="2524" y="144"/>
              </a:cxn>
              <a:cxn ang="0">
                <a:pos x="1989" y="128"/>
              </a:cxn>
              <a:cxn ang="0">
                <a:pos x="1276" y="48"/>
              </a:cxn>
              <a:cxn ang="0">
                <a:pos x="768" y="562"/>
              </a:cxn>
              <a:cxn ang="0">
                <a:pos x="377" y="704"/>
              </a:cxn>
            </a:cxnLst>
            <a:rect l="0" t="0" r="r" b="b"/>
            <a:pathLst>
              <a:path w="15075" h="5553">
                <a:moveTo>
                  <a:pt x="23" y="673"/>
                </a:moveTo>
                <a:lnTo>
                  <a:pt x="199" y="657"/>
                </a:lnTo>
                <a:lnTo>
                  <a:pt x="377" y="656"/>
                </a:lnTo>
                <a:cubicBezTo>
                  <a:pt x="382" y="656"/>
                  <a:pt x="387" y="658"/>
                  <a:pt x="391" y="660"/>
                </a:cubicBezTo>
                <a:lnTo>
                  <a:pt x="583" y="788"/>
                </a:lnTo>
                <a:lnTo>
                  <a:pt x="550" y="795"/>
                </a:lnTo>
                <a:lnTo>
                  <a:pt x="726" y="539"/>
                </a:lnTo>
                <a:lnTo>
                  <a:pt x="723" y="543"/>
                </a:lnTo>
                <a:lnTo>
                  <a:pt x="899" y="111"/>
                </a:lnTo>
                <a:cubicBezTo>
                  <a:pt x="902" y="106"/>
                  <a:pt x="906" y="101"/>
                  <a:pt x="912" y="99"/>
                </a:cubicBezTo>
                <a:lnTo>
                  <a:pt x="1088" y="19"/>
                </a:lnTo>
                <a:cubicBezTo>
                  <a:pt x="1090" y="18"/>
                  <a:pt x="1093" y="17"/>
                  <a:pt x="1095" y="17"/>
                </a:cubicBezTo>
                <a:lnTo>
                  <a:pt x="1271" y="1"/>
                </a:lnTo>
                <a:lnTo>
                  <a:pt x="1449" y="0"/>
                </a:lnTo>
                <a:cubicBezTo>
                  <a:pt x="1451" y="0"/>
                  <a:pt x="1452" y="1"/>
                  <a:pt x="1453" y="1"/>
                </a:cubicBezTo>
                <a:lnTo>
                  <a:pt x="1645" y="33"/>
                </a:lnTo>
                <a:lnTo>
                  <a:pt x="1820" y="49"/>
                </a:lnTo>
                <a:lnTo>
                  <a:pt x="1998" y="81"/>
                </a:lnTo>
                <a:cubicBezTo>
                  <a:pt x="1999" y="81"/>
                  <a:pt x="2000" y="81"/>
                  <a:pt x="2002" y="82"/>
                </a:cubicBezTo>
                <a:lnTo>
                  <a:pt x="2178" y="146"/>
                </a:lnTo>
                <a:lnTo>
                  <a:pt x="2165" y="145"/>
                </a:lnTo>
                <a:lnTo>
                  <a:pt x="2341" y="113"/>
                </a:lnTo>
                <a:lnTo>
                  <a:pt x="2519" y="97"/>
                </a:lnTo>
                <a:lnTo>
                  <a:pt x="2710" y="65"/>
                </a:lnTo>
                <a:cubicBezTo>
                  <a:pt x="2714" y="64"/>
                  <a:pt x="2718" y="65"/>
                  <a:pt x="2722" y="66"/>
                </a:cubicBezTo>
                <a:lnTo>
                  <a:pt x="2898" y="130"/>
                </a:lnTo>
                <a:cubicBezTo>
                  <a:pt x="2901" y="131"/>
                  <a:pt x="2905" y="133"/>
                  <a:pt x="2907" y="136"/>
                </a:cubicBezTo>
                <a:lnTo>
                  <a:pt x="3083" y="328"/>
                </a:lnTo>
                <a:cubicBezTo>
                  <a:pt x="3085" y="330"/>
                  <a:pt x="3087" y="333"/>
                  <a:pt x="3088" y="335"/>
                </a:cubicBezTo>
                <a:lnTo>
                  <a:pt x="3264" y="767"/>
                </a:lnTo>
                <a:lnTo>
                  <a:pt x="3440" y="1313"/>
                </a:lnTo>
                <a:lnTo>
                  <a:pt x="3633" y="2018"/>
                </a:lnTo>
                <a:lnTo>
                  <a:pt x="3809" y="2771"/>
                </a:lnTo>
                <a:lnTo>
                  <a:pt x="3985" y="3539"/>
                </a:lnTo>
                <a:lnTo>
                  <a:pt x="4161" y="4194"/>
                </a:lnTo>
                <a:lnTo>
                  <a:pt x="4336" y="4705"/>
                </a:lnTo>
                <a:lnTo>
                  <a:pt x="4335" y="4701"/>
                </a:lnTo>
                <a:lnTo>
                  <a:pt x="4511" y="5037"/>
                </a:lnTo>
                <a:lnTo>
                  <a:pt x="4506" y="5031"/>
                </a:lnTo>
                <a:lnTo>
                  <a:pt x="4698" y="5207"/>
                </a:lnTo>
                <a:lnTo>
                  <a:pt x="4693" y="5203"/>
                </a:lnTo>
                <a:lnTo>
                  <a:pt x="4869" y="5299"/>
                </a:lnTo>
                <a:lnTo>
                  <a:pt x="4862" y="5297"/>
                </a:lnTo>
                <a:lnTo>
                  <a:pt x="5038" y="5329"/>
                </a:lnTo>
                <a:lnTo>
                  <a:pt x="5212" y="5345"/>
                </a:lnTo>
                <a:lnTo>
                  <a:pt x="5205" y="5345"/>
                </a:lnTo>
                <a:lnTo>
                  <a:pt x="5381" y="5313"/>
                </a:lnTo>
                <a:lnTo>
                  <a:pt x="5574" y="5281"/>
                </a:lnTo>
                <a:lnTo>
                  <a:pt x="5751" y="5265"/>
                </a:lnTo>
                <a:lnTo>
                  <a:pt x="5925" y="5233"/>
                </a:lnTo>
                <a:cubicBezTo>
                  <a:pt x="5927" y="5233"/>
                  <a:pt x="5928" y="5232"/>
                  <a:pt x="5929" y="5232"/>
                </a:cubicBezTo>
                <a:lnTo>
                  <a:pt x="6105" y="5232"/>
                </a:lnTo>
                <a:lnTo>
                  <a:pt x="6281" y="5232"/>
                </a:lnTo>
                <a:lnTo>
                  <a:pt x="6460" y="5249"/>
                </a:lnTo>
                <a:lnTo>
                  <a:pt x="6653" y="5281"/>
                </a:lnTo>
                <a:lnTo>
                  <a:pt x="6830" y="5313"/>
                </a:lnTo>
                <a:lnTo>
                  <a:pt x="6825" y="5312"/>
                </a:lnTo>
                <a:lnTo>
                  <a:pt x="7001" y="5312"/>
                </a:lnTo>
                <a:lnTo>
                  <a:pt x="7177" y="5312"/>
                </a:lnTo>
                <a:lnTo>
                  <a:pt x="7171" y="5313"/>
                </a:lnTo>
                <a:lnTo>
                  <a:pt x="7347" y="5265"/>
                </a:lnTo>
                <a:cubicBezTo>
                  <a:pt x="7351" y="5264"/>
                  <a:pt x="7356" y="5264"/>
                  <a:pt x="7360" y="5265"/>
                </a:cubicBezTo>
                <a:lnTo>
                  <a:pt x="7536" y="5313"/>
                </a:lnTo>
                <a:cubicBezTo>
                  <a:pt x="7539" y="5314"/>
                  <a:pt x="7541" y="5315"/>
                  <a:pt x="7544" y="5317"/>
                </a:cubicBezTo>
                <a:lnTo>
                  <a:pt x="7736" y="5461"/>
                </a:lnTo>
                <a:lnTo>
                  <a:pt x="7726" y="5457"/>
                </a:lnTo>
                <a:lnTo>
                  <a:pt x="7902" y="5489"/>
                </a:lnTo>
                <a:lnTo>
                  <a:pt x="8076" y="5505"/>
                </a:lnTo>
                <a:lnTo>
                  <a:pt x="8069" y="5505"/>
                </a:lnTo>
                <a:lnTo>
                  <a:pt x="8245" y="5473"/>
                </a:lnTo>
                <a:lnTo>
                  <a:pt x="8421" y="5441"/>
                </a:lnTo>
                <a:cubicBezTo>
                  <a:pt x="8423" y="5441"/>
                  <a:pt x="8424" y="5440"/>
                  <a:pt x="8425" y="5440"/>
                </a:cubicBezTo>
                <a:lnTo>
                  <a:pt x="8617" y="5440"/>
                </a:lnTo>
                <a:lnTo>
                  <a:pt x="8603" y="5445"/>
                </a:lnTo>
                <a:lnTo>
                  <a:pt x="8779" y="5317"/>
                </a:lnTo>
                <a:lnTo>
                  <a:pt x="8776" y="5320"/>
                </a:lnTo>
                <a:lnTo>
                  <a:pt x="8952" y="5128"/>
                </a:lnTo>
                <a:cubicBezTo>
                  <a:pt x="8954" y="5126"/>
                  <a:pt x="8957" y="5124"/>
                  <a:pt x="8960" y="5123"/>
                </a:cubicBezTo>
                <a:lnTo>
                  <a:pt x="9136" y="5043"/>
                </a:lnTo>
                <a:cubicBezTo>
                  <a:pt x="9137" y="5042"/>
                  <a:pt x="9139" y="5041"/>
                  <a:pt x="9141" y="5041"/>
                </a:cubicBezTo>
                <a:lnTo>
                  <a:pt x="9317" y="5009"/>
                </a:lnTo>
                <a:cubicBezTo>
                  <a:pt x="9319" y="5009"/>
                  <a:pt x="9320" y="5008"/>
                  <a:pt x="9321" y="5008"/>
                </a:cubicBezTo>
                <a:lnTo>
                  <a:pt x="9497" y="5008"/>
                </a:lnTo>
                <a:lnTo>
                  <a:pt x="9691" y="5025"/>
                </a:lnTo>
                <a:lnTo>
                  <a:pt x="9868" y="5041"/>
                </a:lnTo>
                <a:lnTo>
                  <a:pt x="10041" y="5040"/>
                </a:lnTo>
                <a:lnTo>
                  <a:pt x="10220" y="5057"/>
                </a:lnTo>
                <a:lnTo>
                  <a:pt x="10213" y="5057"/>
                </a:lnTo>
                <a:lnTo>
                  <a:pt x="10389" y="5025"/>
                </a:lnTo>
                <a:lnTo>
                  <a:pt x="10580" y="4977"/>
                </a:lnTo>
                <a:lnTo>
                  <a:pt x="10757" y="4945"/>
                </a:lnTo>
                <a:lnTo>
                  <a:pt x="10753" y="4946"/>
                </a:lnTo>
                <a:lnTo>
                  <a:pt x="10929" y="4882"/>
                </a:lnTo>
                <a:cubicBezTo>
                  <a:pt x="10931" y="4881"/>
                  <a:pt x="10932" y="4881"/>
                  <a:pt x="10933" y="4881"/>
                </a:cubicBezTo>
                <a:lnTo>
                  <a:pt x="11109" y="4849"/>
                </a:lnTo>
                <a:lnTo>
                  <a:pt x="11104" y="4851"/>
                </a:lnTo>
                <a:lnTo>
                  <a:pt x="11280" y="4771"/>
                </a:lnTo>
                <a:cubicBezTo>
                  <a:pt x="11284" y="4769"/>
                  <a:pt x="11289" y="4768"/>
                  <a:pt x="11294" y="4769"/>
                </a:cubicBezTo>
                <a:lnTo>
                  <a:pt x="11470" y="4801"/>
                </a:lnTo>
                <a:lnTo>
                  <a:pt x="11462" y="4801"/>
                </a:lnTo>
                <a:lnTo>
                  <a:pt x="11654" y="4769"/>
                </a:lnTo>
                <a:cubicBezTo>
                  <a:pt x="11655" y="4769"/>
                  <a:pt x="11656" y="4768"/>
                  <a:pt x="11657" y="4768"/>
                </a:cubicBezTo>
                <a:lnTo>
                  <a:pt x="11833" y="4768"/>
                </a:lnTo>
                <a:lnTo>
                  <a:pt x="11829" y="4769"/>
                </a:lnTo>
                <a:lnTo>
                  <a:pt x="12005" y="4737"/>
                </a:lnTo>
                <a:lnTo>
                  <a:pt x="12183" y="4721"/>
                </a:lnTo>
                <a:lnTo>
                  <a:pt x="12179" y="4721"/>
                </a:lnTo>
                <a:lnTo>
                  <a:pt x="12355" y="4673"/>
                </a:lnTo>
                <a:cubicBezTo>
                  <a:pt x="12357" y="4673"/>
                  <a:pt x="12358" y="4673"/>
                  <a:pt x="12359" y="4673"/>
                </a:cubicBezTo>
                <a:lnTo>
                  <a:pt x="12535" y="4657"/>
                </a:lnTo>
                <a:lnTo>
                  <a:pt x="12523" y="4661"/>
                </a:lnTo>
                <a:lnTo>
                  <a:pt x="12715" y="4517"/>
                </a:lnTo>
                <a:lnTo>
                  <a:pt x="12890" y="4374"/>
                </a:lnTo>
                <a:lnTo>
                  <a:pt x="12887" y="4378"/>
                </a:lnTo>
                <a:lnTo>
                  <a:pt x="13063" y="4154"/>
                </a:lnTo>
                <a:cubicBezTo>
                  <a:pt x="13067" y="4148"/>
                  <a:pt x="13074" y="4144"/>
                  <a:pt x="13081" y="4144"/>
                </a:cubicBezTo>
                <a:lnTo>
                  <a:pt x="13257" y="4144"/>
                </a:lnTo>
                <a:lnTo>
                  <a:pt x="13253" y="4145"/>
                </a:lnTo>
                <a:lnTo>
                  <a:pt x="13429" y="4113"/>
                </a:lnTo>
                <a:cubicBezTo>
                  <a:pt x="13431" y="4113"/>
                  <a:pt x="13432" y="4112"/>
                  <a:pt x="13433" y="4112"/>
                </a:cubicBezTo>
                <a:lnTo>
                  <a:pt x="13625" y="4112"/>
                </a:lnTo>
                <a:lnTo>
                  <a:pt x="13801" y="4112"/>
                </a:lnTo>
                <a:lnTo>
                  <a:pt x="13975" y="4097"/>
                </a:lnTo>
                <a:cubicBezTo>
                  <a:pt x="13977" y="4096"/>
                  <a:pt x="13980" y="4096"/>
                  <a:pt x="13982" y="4097"/>
                </a:cubicBezTo>
                <a:lnTo>
                  <a:pt x="14158" y="4129"/>
                </a:lnTo>
                <a:cubicBezTo>
                  <a:pt x="14162" y="4130"/>
                  <a:pt x="14166" y="4131"/>
                  <a:pt x="14169" y="4134"/>
                </a:cubicBezTo>
                <a:lnTo>
                  <a:pt x="14345" y="4278"/>
                </a:lnTo>
                <a:lnTo>
                  <a:pt x="14320" y="4275"/>
                </a:lnTo>
                <a:lnTo>
                  <a:pt x="14496" y="4195"/>
                </a:lnTo>
                <a:cubicBezTo>
                  <a:pt x="14498" y="4193"/>
                  <a:pt x="14501" y="4193"/>
                  <a:pt x="14503" y="4193"/>
                </a:cubicBezTo>
                <a:lnTo>
                  <a:pt x="14695" y="4177"/>
                </a:lnTo>
                <a:lnTo>
                  <a:pt x="14869" y="4145"/>
                </a:lnTo>
                <a:lnTo>
                  <a:pt x="15047" y="4129"/>
                </a:lnTo>
                <a:cubicBezTo>
                  <a:pt x="15060" y="4127"/>
                  <a:pt x="15072" y="4137"/>
                  <a:pt x="15073" y="4150"/>
                </a:cubicBezTo>
                <a:cubicBezTo>
                  <a:pt x="15075" y="4163"/>
                  <a:pt x="15065" y="4175"/>
                  <a:pt x="15052" y="4176"/>
                </a:cubicBezTo>
                <a:lnTo>
                  <a:pt x="14878" y="4192"/>
                </a:lnTo>
                <a:lnTo>
                  <a:pt x="14699" y="4224"/>
                </a:lnTo>
                <a:lnTo>
                  <a:pt x="14507" y="4240"/>
                </a:lnTo>
                <a:lnTo>
                  <a:pt x="14515" y="4238"/>
                </a:lnTo>
                <a:lnTo>
                  <a:pt x="14339" y="4318"/>
                </a:lnTo>
                <a:cubicBezTo>
                  <a:pt x="14331" y="4322"/>
                  <a:pt x="14321" y="4321"/>
                  <a:pt x="14314" y="4315"/>
                </a:cubicBezTo>
                <a:lnTo>
                  <a:pt x="14138" y="4171"/>
                </a:lnTo>
                <a:lnTo>
                  <a:pt x="14149" y="4176"/>
                </a:lnTo>
                <a:lnTo>
                  <a:pt x="13973" y="4144"/>
                </a:lnTo>
                <a:lnTo>
                  <a:pt x="13980" y="4144"/>
                </a:lnTo>
                <a:lnTo>
                  <a:pt x="13801" y="4160"/>
                </a:lnTo>
                <a:lnTo>
                  <a:pt x="13625" y="4160"/>
                </a:lnTo>
                <a:lnTo>
                  <a:pt x="13433" y="4160"/>
                </a:lnTo>
                <a:lnTo>
                  <a:pt x="13438" y="4160"/>
                </a:lnTo>
                <a:lnTo>
                  <a:pt x="13262" y="4192"/>
                </a:lnTo>
                <a:cubicBezTo>
                  <a:pt x="13260" y="4192"/>
                  <a:pt x="13259" y="4192"/>
                  <a:pt x="13257" y="4192"/>
                </a:cubicBezTo>
                <a:lnTo>
                  <a:pt x="13081" y="4192"/>
                </a:lnTo>
                <a:lnTo>
                  <a:pt x="13100" y="4183"/>
                </a:lnTo>
                <a:lnTo>
                  <a:pt x="12924" y="4407"/>
                </a:lnTo>
                <a:cubicBezTo>
                  <a:pt x="12923" y="4409"/>
                  <a:pt x="12922" y="4410"/>
                  <a:pt x="12921" y="4411"/>
                </a:cubicBezTo>
                <a:lnTo>
                  <a:pt x="12744" y="4556"/>
                </a:lnTo>
                <a:lnTo>
                  <a:pt x="12552" y="4700"/>
                </a:lnTo>
                <a:cubicBezTo>
                  <a:pt x="12548" y="4702"/>
                  <a:pt x="12544" y="4704"/>
                  <a:pt x="12540" y="4704"/>
                </a:cubicBezTo>
                <a:lnTo>
                  <a:pt x="12364" y="4720"/>
                </a:lnTo>
                <a:lnTo>
                  <a:pt x="12368" y="4720"/>
                </a:lnTo>
                <a:lnTo>
                  <a:pt x="12192" y="4768"/>
                </a:lnTo>
                <a:cubicBezTo>
                  <a:pt x="12190" y="4768"/>
                  <a:pt x="12189" y="4768"/>
                  <a:pt x="12188" y="4768"/>
                </a:cubicBezTo>
                <a:lnTo>
                  <a:pt x="12014" y="4784"/>
                </a:lnTo>
                <a:lnTo>
                  <a:pt x="11838" y="4816"/>
                </a:lnTo>
                <a:cubicBezTo>
                  <a:pt x="11836" y="4816"/>
                  <a:pt x="11835" y="4816"/>
                  <a:pt x="11833" y="4816"/>
                </a:cubicBezTo>
                <a:lnTo>
                  <a:pt x="11657" y="4816"/>
                </a:lnTo>
                <a:lnTo>
                  <a:pt x="11661" y="4816"/>
                </a:lnTo>
                <a:lnTo>
                  <a:pt x="11469" y="4848"/>
                </a:lnTo>
                <a:cubicBezTo>
                  <a:pt x="11467" y="4849"/>
                  <a:pt x="11464" y="4849"/>
                  <a:pt x="11461" y="4848"/>
                </a:cubicBezTo>
                <a:lnTo>
                  <a:pt x="11285" y="4816"/>
                </a:lnTo>
                <a:lnTo>
                  <a:pt x="11299" y="4814"/>
                </a:lnTo>
                <a:lnTo>
                  <a:pt x="11123" y="4894"/>
                </a:lnTo>
                <a:cubicBezTo>
                  <a:pt x="11122" y="4895"/>
                  <a:pt x="11120" y="4896"/>
                  <a:pt x="11118" y="4896"/>
                </a:cubicBezTo>
                <a:lnTo>
                  <a:pt x="10942" y="4928"/>
                </a:lnTo>
                <a:lnTo>
                  <a:pt x="10946" y="4927"/>
                </a:lnTo>
                <a:lnTo>
                  <a:pt x="10770" y="4991"/>
                </a:lnTo>
                <a:cubicBezTo>
                  <a:pt x="10768" y="4991"/>
                  <a:pt x="10767" y="4992"/>
                  <a:pt x="10766" y="4992"/>
                </a:cubicBezTo>
                <a:lnTo>
                  <a:pt x="10591" y="5024"/>
                </a:lnTo>
                <a:lnTo>
                  <a:pt x="10398" y="5072"/>
                </a:lnTo>
                <a:lnTo>
                  <a:pt x="10222" y="5104"/>
                </a:lnTo>
                <a:cubicBezTo>
                  <a:pt x="10220" y="5104"/>
                  <a:pt x="10217" y="5105"/>
                  <a:pt x="10215" y="5104"/>
                </a:cubicBezTo>
                <a:lnTo>
                  <a:pt x="10041" y="5088"/>
                </a:lnTo>
                <a:lnTo>
                  <a:pt x="9863" y="5088"/>
                </a:lnTo>
                <a:lnTo>
                  <a:pt x="9687" y="5072"/>
                </a:lnTo>
                <a:lnTo>
                  <a:pt x="9497" y="5056"/>
                </a:lnTo>
                <a:lnTo>
                  <a:pt x="9321" y="5056"/>
                </a:lnTo>
                <a:lnTo>
                  <a:pt x="9326" y="5056"/>
                </a:lnTo>
                <a:lnTo>
                  <a:pt x="9150" y="5088"/>
                </a:lnTo>
                <a:lnTo>
                  <a:pt x="9155" y="5086"/>
                </a:lnTo>
                <a:lnTo>
                  <a:pt x="8979" y="5166"/>
                </a:lnTo>
                <a:lnTo>
                  <a:pt x="8987" y="5161"/>
                </a:lnTo>
                <a:lnTo>
                  <a:pt x="8811" y="5353"/>
                </a:lnTo>
                <a:cubicBezTo>
                  <a:pt x="8810" y="5354"/>
                  <a:pt x="8809" y="5355"/>
                  <a:pt x="8808" y="5356"/>
                </a:cubicBezTo>
                <a:lnTo>
                  <a:pt x="8632" y="5484"/>
                </a:lnTo>
                <a:cubicBezTo>
                  <a:pt x="8627" y="5487"/>
                  <a:pt x="8623" y="5488"/>
                  <a:pt x="8617" y="5488"/>
                </a:cubicBezTo>
                <a:lnTo>
                  <a:pt x="8425" y="5488"/>
                </a:lnTo>
                <a:lnTo>
                  <a:pt x="8430" y="5488"/>
                </a:lnTo>
                <a:lnTo>
                  <a:pt x="8254" y="5520"/>
                </a:lnTo>
                <a:lnTo>
                  <a:pt x="8078" y="5552"/>
                </a:lnTo>
                <a:cubicBezTo>
                  <a:pt x="8076" y="5552"/>
                  <a:pt x="8073" y="5553"/>
                  <a:pt x="8071" y="5552"/>
                </a:cubicBezTo>
                <a:lnTo>
                  <a:pt x="7893" y="5536"/>
                </a:lnTo>
                <a:lnTo>
                  <a:pt x="7717" y="5504"/>
                </a:lnTo>
                <a:cubicBezTo>
                  <a:pt x="7714" y="5503"/>
                  <a:pt x="7710" y="5502"/>
                  <a:pt x="7707" y="5500"/>
                </a:cubicBezTo>
                <a:lnTo>
                  <a:pt x="7515" y="5356"/>
                </a:lnTo>
                <a:lnTo>
                  <a:pt x="7523" y="5360"/>
                </a:lnTo>
                <a:lnTo>
                  <a:pt x="7347" y="5312"/>
                </a:lnTo>
                <a:lnTo>
                  <a:pt x="7360" y="5312"/>
                </a:lnTo>
                <a:lnTo>
                  <a:pt x="7184" y="5360"/>
                </a:lnTo>
                <a:cubicBezTo>
                  <a:pt x="7182" y="5360"/>
                  <a:pt x="7180" y="5360"/>
                  <a:pt x="7177" y="5360"/>
                </a:cubicBezTo>
                <a:lnTo>
                  <a:pt x="7001" y="5360"/>
                </a:lnTo>
                <a:lnTo>
                  <a:pt x="6825" y="5360"/>
                </a:lnTo>
                <a:cubicBezTo>
                  <a:pt x="6824" y="5360"/>
                  <a:pt x="6823" y="5360"/>
                  <a:pt x="6821" y="5360"/>
                </a:cubicBezTo>
                <a:lnTo>
                  <a:pt x="6646" y="5328"/>
                </a:lnTo>
                <a:lnTo>
                  <a:pt x="6455" y="5296"/>
                </a:lnTo>
                <a:lnTo>
                  <a:pt x="6281" y="5280"/>
                </a:lnTo>
                <a:lnTo>
                  <a:pt x="6105" y="5280"/>
                </a:lnTo>
                <a:lnTo>
                  <a:pt x="5929" y="5280"/>
                </a:lnTo>
                <a:lnTo>
                  <a:pt x="5934" y="5280"/>
                </a:lnTo>
                <a:lnTo>
                  <a:pt x="5756" y="5312"/>
                </a:lnTo>
                <a:lnTo>
                  <a:pt x="5581" y="5328"/>
                </a:lnTo>
                <a:lnTo>
                  <a:pt x="5390" y="5360"/>
                </a:lnTo>
                <a:lnTo>
                  <a:pt x="5214" y="5392"/>
                </a:lnTo>
                <a:cubicBezTo>
                  <a:pt x="5212" y="5392"/>
                  <a:pt x="5209" y="5393"/>
                  <a:pt x="5207" y="5392"/>
                </a:cubicBezTo>
                <a:lnTo>
                  <a:pt x="5029" y="5376"/>
                </a:lnTo>
                <a:lnTo>
                  <a:pt x="4853" y="5344"/>
                </a:lnTo>
                <a:cubicBezTo>
                  <a:pt x="4851" y="5344"/>
                  <a:pt x="4848" y="5343"/>
                  <a:pt x="4846" y="5342"/>
                </a:cubicBezTo>
                <a:lnTo>
                  <a:pt x="4670" y="5246"/>
                </a:lnTo>
                <a:cubicBezTo>
                  <a:pt x="4668" y="5245"/>
                  <a:pt x="4667" y="5243"/>
                  <a:pt x="4665" y="5242"/>
                </a:cubicBezTo>
                <a:lnTo>
                  <a:pt x="4473" y="5066"/>
                </a:lnTo>
                <a:cubicBezTo>
                  <a:pt x="4471" y="5064"/>
                  <a:pt x="4469" y="5062"/>
                  <a:pt x="4468" y="5060"/>
                </a:cubicBezTo>
                <a:lnTo>
                  <a:pt x="4292" y="4724"/>
                </a:lnTo>
                <a:cubicBezTo>
                  <a:pt x="4292" y="4723"/>
                  <a:pt x="4291" y="4721"/>
                  <a:pt x="4291" y="4720"/>
                </a:cubicBezTo>
                <a:lnTo>
                  <a:pt x="4114" y="4207"/>
                </a:lnTo>
                <a:lnTo>
                  <a:pt x="3938" y="3550"/>
                </a:lnTo>
                <a:lnTo>
                  <a:pt x="3762" y="2782"/>
                </a:lnTo>
                <a:lnTo>
                  <a:pt x="3586" y="2031"/>
                </a:lnTo>
                <a:lnTo>
                  <a:pt x="3395" y="1328"/>
                </a:lnTo>
                <a:lnTo>
                  <a:pt x="3219" y="786"/>
                </a:lnTo>
                <a:lnTo>
                  <a:pt x="3043" y="354"/>
                </a:lnTo>
                <a:lnTo>
                  <a:pt x="3048" y="361"/>
                </a:lnTo>
                <a:lnTo>
                  <a:pt x="2872" y="169"/>
                </a:lnTo>
                <a:lnTo>
                  <a:pt x="2881" y="175"/>
                </a:lnTo>
                <a:lnTo>
                  <a:pt x="2705" y="111"/>
                </a:lnTo>
                <a:lnTo>
                  <a:pt x="2717" y="112"/>
                </a:lnTo>
                <a:lnTo>
                  <a:pt x="2524" y="144"/>
                </a:lnTo>
                <a:lnTo>
                  <a:pt x="2350" y="160"/>
                </a:lnTo>
                <a:lnTo>
                  <a:pt x="2174" y="192"/>
                </a:lnTo>
                <a:cubicBezTo>
                  <a:pt x="2170" y="193"/>
                  <a:pt x="2165" y="192"/>
                  <a:pt x="2161" y="191"/>
                </a:cubicBezTo>
                <a:lnTo>
                  <a:pt x="1985" y="127"/>
                </a:lnTo>
                <a:lnTo>
                  <a:pt x="1989" y="128"/>
                </a:lnTo>
                <a:lnTo>
                  <a:pt x="1815" y="96"/>
                </a:lnTo>
                <a:lnTo>
                  <a:pt x="1638" y="80"/>
                </a:lnTo>
                <a:lnTo>
                  <a:pt x="1446" y="48"/>
                </a:lnTo>
                <a:lnTo>
                  <a:pt x="1449" y="48"/>
                </a:lnTo>
                <a:lnTo>
                  <a:pt x="1276" y="48"/>
                </a:lnTo>
                <a:lnTo>
                  <a:pt x="1100" y="64"/>
                </a:lnTo>
                <a:lnTo>
                  <a:pt x="1107" y="62"/>
                </a:lnTo>
                <a:lnTo>
                  <a:pt x="931" y="142"/>
                </a:lnTo>
                <a:lnTo>
                  <a:pt x="944" y="130"/>
                </a:lnTo>
                <a:lnTo>
                  <a:pt x="768" y="562"/>
                </a:lnTo>
                <a:cubicBezTo>
                  <a:pt x="767" y="563"/>
                  <a:pt x="766" y="565"/>
                  <a:pt x="765" y="566"/>
                </a:cubicBezTo>
                <a:lnTo>
                  <a:pt x="589" y="822"/>
                </a:lnTo>
                <a:cubicBezTo>
                  <a:pt x="582" y="833"/>
                  <a:pt x="567" y="836"/>
                  <a:pt x="556" y="828"/>
                </a:cubicBezTo>
                <a:lnTo>
                  <a:pt x="364" y="700"/>
                </a:lnTo>
                <a:lnTo>
                  <a:pt x="377" y="704"/>
                </a:lnTo>
                <a:lnTo>
                  <a:pt x="204" y="704"/>
                </a:lnTo>
                <a:lnTo>
                  <a:pt x="28" y="720"/>
                </a:lnTo>
                <a:cubicBezTo>
                  <a:pt x="14" y="722"/>
                  <a:pt x="3" y="712"/>
                  <a:pt x="2" y="699"/>
                </a:cubicBezTo>
                <a:cubicBezTo>
                  <a:pt x="0" y="685"/>
                  <a:pt x="10" y="674"/>
                  <a:pt x="23" y="673"/>
                </a:cubicBezTo>
                <a:close/>
              </a:path>
            </a:pathLst>
          </a:custGeom>
          <a:solidFill>
            <a:srgbClr val="7CAFDD"/>
          </a:solidFill>
          <a:ln w="5" cap="flat">
            <a:solidFill>
              <a:srgbClr val="7CAFD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15661" y="6225138"/>
            <a:ext cx="448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Feb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27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864972" y="6225138"/>
            <a:ext cx="375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3349688" y="6225137"/>
            <a:ext cx="34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5850282" y="6225137"/>
            <a:ext cx="337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7531015" y="6225137"/>
            <a:ext cx="337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21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2" name="Rectangle 130"/>
          <p:cNvSpPr>
            <a:spLocks noChangeArrowheads="1"/>
          </p:cNvSpPr>
          <p:nvPr/>
        </p:nvSpPr>
        <p:spPr bwMode="auto">
          <a:xfrm>
            <a:off x="6876550" y="5489532"/>
            <a:ext cx="823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Bolivia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3" name="Rectangle 131"/>
          <p:cNvSpPr>
            <a:spLocks noChangeArrowheads="1"/>
          </p:cNvSpPr>
          <p:nvPr/>
        </p:nvSpPr>
        <p:spPr bwMode="auto">
          <a:xfrm>
            <a:off x="7799010" y="5063661"/>
            <a:ext cx="6060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Peru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1" name="Rectangle 139"/>
          <p:cNvSpPr>
            <a:spLocks noChangeArrowheads="1"/>
          </p:cNvSpPr>
          <p:nvPr/>
        </p:nvSpPr>
        <p:spPr bwMode="auto">
          <a:xfrm>
            <a:off x="7847971" y="3762022"/>
            <a:ext cx="1094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C01569"/>
                </a:solidFill>
                <a:effectLst/>
                <a:latin typeface="Calibri" pitchFamily="34" charset="0"/>
                <a:cs typeface="Arial" pitchFamily="34" charset="0"/>
              </a:rPr>
              <a:t>Mexico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C0156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7609841" y="3032128"/>
            <a:ext cx="1191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Nicaragua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auto">
          <a:xfrm>
            <a:off x="7838957" y="3458285"/>
            <a:ext cx="1094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Brazil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7847971" y="4786662"/>
            <a:ext cx="12579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7F6000"/>
                </a:solidFill>
                <a:effectLst/>
                <a:latin typeface="Calibri" pitchFamily="34" charset="0"/>
                <a:cs typeface="Arial" pitchFamily="34" charset="0"/>
              </a:rPr>
              <a:t>El Salvador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ángulo 148"/>
          <p:cNvSpPr/>
          <p:nvPr/>
        </p:nvSpPr>
        <p:spPr>
          <a:xfrm>
            <a:off x="6477886" y="1694130"/>
            <a:ext cx="210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>
                <a:solidFill>
                  <a:prstClr val="black"/>
                </a:solidFill>
              </a:rPr>
              <a:t>Mobility pre-COVID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152" name="Conector recto 151"/>
          <p:cNvCxnSpPr>
            <a:cxnSpLocks/>
          </p:cNvCxnSpPr>
          <p:nvPr/>
        </p:nvCxnSpPr>
        <p:spPr>
          <a:xfrm>
            <a:off x="618219" y="6172291"/>
            <a:ext cx="7250611" cy="1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Freeform 9"/>
          <p:cNvSpPr>
            <a:spLocks/>
          </p:cNvSpPr>
          <p:nvPr/>
        </p:nvSpPr>
        <p:spPr bwMode="auto">
          <a:xfrm>
            <a:off x="618219" y="1754878"/>
            <a:ext cx="7109349" cy="2546711"/>
          </a:xfrm>
          <a:custGeom>
            <a:avLst/>
            <a:gdLst/>
            <a:ahLst/>
            <a:cxnLst>
              <a:cxn ang="0">
                <a:pos x="590" y="81"/>
              </a:cxn>
              <a:cxn ang="0">
                <a:pos x="1297" y="1"/>
              </a:cxn>
              <a:cxn ang="0">
                <a:pos x="1850" y="97"/>
              </a:cxn>
              <a:cxn ang="0">
                <a:pos x="2202" y="321"/>
              </a:cxn>
              <a:cxn ang="0">
                <a:pos x="2909" y="289"/>
              </a:cxn>
              <a:cxn ang="0">
                <a:pos x="3292" y="422"/>
              </a:cxn>
              <a:cxn ang="0">
                <a:pos x="3850" y="897"/>
              </a:cxn>
              <a:cxn ang="0">
                <a:pos x="4367" y="1832"/>
              </a:cxn>
              <a:cxn ang="0">
                <a:pos x="4925" y="2598"/>
              </a:cxn>
              <a:cxn ang="0">
                <a:pos x="5442" y="3194"/>
              </a:cxn>
              <a:cxn ang="0">
                <a:pos x="5965" y="3409"/>
              </a:cxn>
              <a:cxn ang="0">
                <a:pos x="6505" y="3589"/>
              </a:cxn>
              <a:cxn ang="0">
                <a:pos x="7231" y="3992"/>
              </a:cxn>
              <a:cxn ang="0">
                <a:pos x="7772" y="4436"/>
              </a:cxn>
              <a:cxn ang="0">
                <a:pos x="8120" y="4676"/>
              </a:cxn>
              <a:cxn ang="0">
                <a:pos x="8629" y="4704"/>
              </a:cxn>
              <a:cxn ang="0">
                <a:pos x="8945" y="4449"/>
              </a:cxn>
              <a:cxn ang="0">
                <a:pos x="9341" y="4305"/>
              </a:cxn>
              <a:cxn ang="0">
                <a:pos x="9718" y="4387"/>
              </a:cxn>
              <a:cxn ang="0">
                <a:pos x="10254" y="4609"/>
              </a:cxn>
              <a:cxn ang="0">
                <a:pos x="10773" y="4720"/>
              </a:cxn>
              <a:cxn ang="0">
                <a:pos x="11104" y="4694"/>
              </a:cxn>
              <a:cxn ang="0">
                <a:pos x="11485" y="4625"/>
              </a:cxn>
              <a:cxn ang="0">
                <a:pos x="12009" y="4530"/>
              </a:cxn>
              <a:cxn ang="0">
                <a:pos x="12393" y="4529"/>
              </a:cxn>
              <a:cxn ang="0">
                <a:pos x="12722" y="4533"/>
              </a:cxn>
              <a:cxn ang="0">
                <a:pos x="13098" y="4449"/>
              </a:cxn>
              <a:cxn ang="0">
                <a:pos x="13637" y="4448"/>
              </a:cxn>
              <a:cxn ang="0">
                <a:pos x="13985" y="4369"/>
              </a:cxn>
              <a:cxn ang="0">
                <a:pos x="14522" y="4306"/>
              </a:cxn>
              <a:cxn ang="0">
                <a:pos x="15109" y="4268"/>
              </a:cxn>
              <a:cxn ang="0">
                <a:pos x="14545" y="4399"/>
              </a:cxn>
              <a:cxn ang="0">
                <a:pos x="13994" y="4464"/>
              </a:cxn>
              <a:cxn ang="0">
                <a:pos x="13637" y="4544"/>
              </a:cxn>
              <a:cxn ang="0">
                <a:pos x="13089" y="4544"/>
              </a:cxn>
              <a:cxn ang="0">
                <a:pos x="12761" y="4620"/>
              </a:cxn>
              <a:cxn ang="0">
                <a:pos x="12385" y="4624"/>
              </a:cxn>
              <a:cxn ang="0">
                <a:pos x="12034" y="4623"/>
              </a:cxn>
              <a:cxn ang="0">
                <a:pos x="11502" y="4720"/>
              </a:cxn>
              <a:cxn ang="0">
                <a:pos x="11147" y="4779"/>
              </a:cxn>
              <a:cxn ang="0">
                <a:pos x="10773" y="4816"/>
              </a:cxn>
              <a:cxn ang="0">
                <a:pos x="10237" y="4704"/>
              </a:cxn>
              <a:cxn ang="0">
                <a:pos x="9685" y="4478"/>
              </a:cxn>
              <a:cxn ang="0">
                <a:pos x="9358" y="4400"/>
              </a:cxn>
              <a:cxn ang="0">
                <a:pos x="9018" y="4511"/>
              </a:cxn>
              <a:cxn ang="0">
                <a:pos x="8629" y="4800"/>
              </a:cxn>
              <a:cxn ang="0">
                <a:pos x="8083" y="4765"/>
              </a:cxn>
              <a:cxn ang="0">
                <a:pos x="7695" y="4493"/>
              </a:cxn>
              <a:cxn ang="0">
                <a:pos x="7180" y="4073"/>
              </a:cxn>
              <a:cxn ang="0">
                <a:pos x="6466" y="3676"/>
              </a:cxn>
              <a:cxn ang="0">
                <a:pos x="5950" y="3504"/>
              </a:cxn>
              <a:cxn ang="0">
                <a:pos x="5385" y="3271"/>
              </a:cxn>
              <a:cxn ang="0">
                <a:pos x="4846" y="2651"/>
              </a:cxn>
              <a:cxn ang="0">
                <a:pos x="4316" y="1913"/>
              </a:cxn>
              <a:cxn ang="0">
                <a:pos x="3777" y="960"/>
              </a:cxn>
              <a:cxn ang="0">
                <a:pos x="3246" y="507"/>
              </a:cxn>
              <a:cxn ang="0">
                <a:pos x="2926" y="384"/>
              </a:cxn>
              <a:cxn ang="0">
                <a:pos x="2193" y="416"/>
              </a:cxn>
              <a:cxn ang="0">
                <a:pos x="1841" y="192"/>
              </a:cxn>
              <a:cxn ang="0">
                <a:pos x="1306" y="96"/>
              </a:cxn>
              <a:cxn ang="0">
                <a:pos x="605" y="176"/>
              </a:cxn>
              <a:cxn ang="0">
                <a:pos x="7" y="269"/>
              </a:cxn>
            </a:cxnLst>
            <a:rect l="0" t="0" r="r" b="b"/>
            <a:pathLst>
              <a:path w="15112" h="4816">
                <a:moveTo>
                  <a:pt x="41" y="210"/>
                </a:moveTo>
                <a:lnTo>
                  <a:pt x="217" y="162"/>
                </a:lnTo>
                <a:lnTo>
                  <a:pt x="393" y="114"/>
                </a:lnTo>
                <a:lnTo>
                  <a:pt x="590" y="81"/>
                </a:lnTo>
                <a:lnTo>
                  <a:pt x="769" y="65"/>
                </a:lnTo>
                <a:lnTo>
                  <a:pt x="945" y="49"/>
                </a:lnTo>
                <a:lnTo>
                  <a:pt x="1117" y="17"/>
                </a:lnTo>
                <a:lnTo>
                  <a:pt x="1297" y="1"/>
                </a:lnTo>
                <a:cubicBezTo>
                  <a:pt x="1303" y="0"/>
                  <a:pt x="1309" y="1"/>
                  <a:pt x="1314" y="2"/>
                </a:cubicBezTo>
                <a:lnTo>
                  <a:pt x="1490" y="50"/>
                </a:lnTo>
                <a:lnTo>
                  <a:pt x="1677" y="81"/>
                </a:lnTo>
                <a:lnTo>
                  <a:pt x="1850" y="97"/>
                </a:lnTo>
                <a:cubicBezTo>
                  <a:pt x="1862" y="98"/>
                  <a:pt x="1874" y="104"/>
                  <a:pt x="1882" y="113"/>
                </a:cubicBezTo>
                <a:lnTo>
                  <a:pt x="2058" y="321"/>
                </a:lnTo>
                <a:lnTo>
                  <a:pt x="2026" y="305"/>
                </a:lnTo>
                <a:lnTo>
                  <a:pt x="2202" y="321"/>
                </a:lnTo>
                <a:lnTo>
                  <a:pt x="2378" y="337"/>
                </a:lnTo>
                <a:lnTo>
                  <a:pt x="2549" y="336"/>
                </a:lnTo>
                <a:lnTo>
                  <a:pt x="2737" y="321"/>
                </a:lnTo>
                <a:lnTo>
                  <a:pt x="2909" y="289"/>
                </a:lnTo>
                <a:cubicBezTo>
                  <a:pt x="2915" y="288"/>
                  <a:pt x="2920" y="288"/>
                  <a:pt x="2926" y="289"/>
                </a:cubicBezTo>
                <a:lnTo>
                  <a:pt x="3102" y="321"/>
                </a:lnTo>
                <a:cubicBezTo>
                  <a:pt x="3107" y="322"/>
                  <a:pt x="3112" y="324"/>
                  <a:pt x="3116" y="326"/>
                </a:cubicBezTo>
                <a:lnTo>
                  <a:pt x="3292" y="422"/>
                </a:lnTo>
                <a:lnTo>
                  <a:pt x="3465" y="501"/>
                </a:lnTo>
                <a:cubicBezTo>
                  <a:pt x="3470" y="503"/>
                  <a:pt x="3474" y="506"/>
                  <a:pt x="3478" y="509"/>
                </a:cubicBezTo>
                <a:lnTo>
                  <a:pt x="3654" y="669"/>
                </a:lnTo>
                <a:lnTo>
                  <a:pt x="3850" y="897"/>
                </a:lnTo>
                <a:lnTo>
                  <a:pt x="4030" y="1174"/>
                </a:lnTo>
                <a:lnTo>
                  <a:pt x="4208" y="1514"/>
                </a:lnTo>
                <a:lnTo>
                  <a:pt x="4384" y="1850"/>
                </a:lnTo>
                <a:lnTo>
                  <a:pt x="4367" y="1832"/>
                </a:lnTo>
                <a:lnTo>
                  <a:pt x="4543" y="1944"/>
                </a:lnTo>
                <a:cubicBezTo>
                  <a:pt x="4551" y="1949"/>
                  <a:pt x="4557" y="1955"/>
                  <a:pt x="4560" y="1963"/>
                </a:cubicBezTo>
                <a:lnTo>
                  <a:pt x="4736" y="2315"/>
                </a:lnTo>
                <a:lnTo>
                  <a:pt x="4925" y="2598"/>
                </a:lnTo>
                <a:lnTo>
                  <a:pt x="5102" y="2870"/>
                </a:lnTo>
                <a:lnTo>
                  <a:pt x="5274" y="3073"/>
                </a:lnTo>
                <a:lnTo>
                  <a:pt x="5266" y="3066"/>
                </a:lnTo>
                <a:lnTo>
                  <a:pt x="5442" y="3194"/>
                </a:lnTo>
                <a:lnTo>
                  <a:pt x="5615" y="3304"/>
                </a:lnTo>
                <a:lnTo>
                  <a:pt x="5785" y="3381"/>
                </a:lnTo>
                <a:lnTo>
                  <a:pt x="5773" y="3377"/>
                </a:lnTo>
                <a:lnTo>
                  <a:pt x="5965" y="3409"/>
                </a:lnTo>
                <a:lnTo>
                  <a:pt x="6146" y="3458"/>
                </a:lnTo>
                <a:lnTo>
                  <a:pt x="6322" y="3506"/>
                </a:lnTo>
                <a:cubicBezTo>
                  <a:pt x="6325" y="3507"/>
                  <a:pt x="6327" y="3508"/>
                  <a:pt x="6329" y="3509"/>
                </a:cubicBezTo>
                <a:lnTo>
                  <a:pt x="6505" y="3589"/>
                </a:lnTo>
                <a:lnTo>
                  <a:pt x="6684" y="3686"/>
                </a:lnTo>
                <a:lnTo>
                  <a:pt x="6857" y="3765"/>
                </a:lnTo>
                <a:lnTo>
                  <a:pt x="7054" y="3879"/>
                </a:lnTo>
                <a:lnTo>
                  <a:pt x="7231" y="3992"/>
                </a:lnTo>
                <a:lnTo>
                  <a:pt x="7401" y="4069"/>
                </a:lnTo>
                <a:lnTo>
                  <a:pt x="7583" y="4184"/>
                </a:lnTo>
                <a:cubicBezTo>
                  <a:pt x="7588" y="4187"/>
                  <a:pt x="7593" y="4191"/>
                  <a:pt x="7596" y="4196"/>
                </a:cubicBezTo>
                <a:lnTo>
                  <a:pt x="7772" y="4436"/>
                </a:lnTo>
                <a:lnTo>
                  <a:pt x="7767" y="4431"/>
                </a:lnTo>
                <a:lnTo>
                  <a:pt x="7943" y="4607"/>
                </a:lnTo>
                <a:lnTo>
                  <a:pt x="7928" y="4596"/>
                </a:lnTo>
                <a:lnTo>
                  <a:pt x="8120" y="4676"/>
                </a:lnTo>
                <a:lnTo>
                  <a:pt x="8106" y="4673"/>
                </a:lnTo>
                <a:lnTo>
                  <a:pt x="8282" y="4689"/>
                </a:lnTo>
                <a:lnTo>
                  <a:pt x="8458" y="4705"/>
                </a:lnTo>
                <a:lnTo>
                  <a:pt x="8629" y="4704"/>
                </a:lnTo>
                <a:lnTo>
                  <a:pt x="8613" y="4707"/>
                </a:lnTo>
                <a:lnTo>
                  <a:pt x="8789" y="4643"/>
                </a:lnTo>
                <a:lnTo>
                  <a:pt x="8769" y="4657"/>
                </a:lnTo>
                <a:lnTo>
                  <a:pt x="8945" y="4449"/>
                </a:lnTo>
                <a:cubicBezTo>
                  <a:pt x="8949" y="4445"/>
                  <a:pt x="8954" y="4440"/>
                  <a:pt x="8960" y="4438"/>
                </a:cubicBezTo>
                <a:lnTo>
                  <a:pt x="9152" y="4342"/>
                </a:lnTo>
                <a:cubicBezTo>
                  <a:pt x="9156" y="4340"/>
                  <a:pt x="9160" y="4338"/>
                  <a:pt x="9165" y="4337"/>
                </a:cubicBezTo>
                <a:lnTo>
                  <a:pt x="9341" y="4305"/>
                </a:lnTo>
                <a:cubicBezTo>
                  <a:pt x="9345" y="4304"/>
                  <a:pt x="9349" y="4304"/>
                  <a:pt x="9354" y="4305"/>
                </a:cubicBezTo>
                <a:lnTo>
                  <a:pt x="9530" y="4321"/>
                </a:lnTo>
                <a:cubicBezTo>
                  <a:pt x="9534" y="4321"/>
                  <a:pt x="9538" y="4322"/>
                  <a:pt x="9542" y="4323"/>
                </a:cubicBezTo>
                <a:lnTo>
                  <a:pt x="9718" y="4387"/>
                </a:lnTo>
                <a:lnTo>
                  <a:pt x="9897" y="4469"/>
                </a:lnTo>
                <a:lnTo>
                  <a:pt x="10073" y="4549"/>
                </a:lnTo>
                <a:lnTo>
                  <a:pt x="10261" y="4611"/>
                </a:lnTo>
                <a:lnTo>
                  <a:pt x="10254" y="4609"/>
                </a:lnTo>
                <a:lnTo>
                  <a:pt x="10430" y="4641"/>
                </a:lnTo>
                <a:lnTo>
                  <a:pt x="10610" y="4690"/>
                </a:lnTo>
                <a:lnTo>
                  <a:pt x="10782" y="4721"/>
                </a:lnTo>
                <a:lnTo>
                  <a:pt x="10773" y="4720"/>
                </a:lnTo>
                <a:lnTo>
                  <a:pt x="10949" y="4720"/>
                </a:lnTo>
                <a:lnTo>
                  <a:pt x="10941" y="4721"/>
                </a:lnTo>
                <a:lnTo>
                  <a:pt x="11117" y="4689"/>
                </a:lnTo>
                <a:lnTo>
                  <a:pt x="11104" y="4694"/>
                </a:lnTo>
                <a:lnTo>
                  <a:pt x="11296" y="4598"/>
                </a:lnTo>
                <a:cubicBezTo>
                  <a:pt x="11305" y="4593"/>
                  <a:pt x="11316" y="4591"/>
                  <a:pt x="11326" y="4593"/>
                </a:cubicBezTo>
                <a:lnTo>
                  <a:pt x="11502" y="4625"/>
                </a:lnTo>
                <a:lnTo>
                  <a:pt x="11485" y="4625"/>
                </a:lnTo>
                <a:lnTo>
                  <a:pt x="11661" y="4593"/>
                </a:lnTo>
                <a:lnTo>
                  <a:pt x="11841" y="4577"/>
                </a:lnTo>
                <a:lnTo>
                  <a:pt x="11833" y="4578"/>
                </a:lnTo>
                <a:lnTo>
                  <a:pt x="12009" y="4530"/>
                </a:lnTo>
                <a:cubicBezTo>
                  <a:pt x="12012" y="4529"/>
                  <a:pt x="12014" y="4529"/>
                  <a:pt x="12017" y="4529"/>
                </a:cubicBezTo>
                <a:lnTo>
                  <a:pt x="12193" y="4513"/>
                </a:lnTo>
                <a:cubicBezTo>
                  <a:pt x="12196" y="4512"/>
                  <a:pt x="12199" y="4512"/>
                  <a:pt x="12201" y="4513"/>
                </a:cubicBezTo>
                <a:lnTo>
                  <a:pt x="12393" y="4529"/>
                </a:lnTo>
                <a:cubicBezTo>
                  <a:pt x="12399" y="4529"/>
                  <a:pt x="12404" y="4530"/>
                  <a:pt x="12409" y="4533"/>
                </a:cubicBezTo>
                <a:lnTo>
                  <a:pt x="12585" y="4613"/>
                </a:lnTo>
                <a:lnTo>
                  <a:pt x="12546" y="4613"/>
                </a:lnTo>
                <a:lnTo>
                  <a:pt x="12722" y="4533"/>
                </a:lnTo>
                <a:cubicBezTo>
                  <a:pt x="12725" y="4531"/>
                  <a:pt x="12729" y="4530"/>
                  <a:pt x="12733" y="4529"/>
                </a:cubicBezTo>
                <a:lnTo>
                  <a:pt x="12909" y="4497"/>
                </a:lnTo>
                <a:lnTo>
                  <a:pt x="13081" y="4450"/>
                </a:lnTo>
                <a:cubicBezTo>
                  <a:pt x="13086" y="4449"/>
                  <a:pt x="13092" y="4448"/>
                  <a:pt x="13098" y="4449"/>
                </a:cubicBezTo>
                <a:lnTo>
                  <a:pt x="13274" y="4465"/>
                </a:lnTo>
                <a:lnTo>
                  <a:pt x="13265" y="4465"/>
                </a:lnTo>
                <a:lnTo>
                  <a:pt x="13457" y="4449"/>
                </a:lnTo>
                <a:lnTo>
                  <a:pt x="13637" y="4448"/>
                </a:lnTo>
                <a:lnTo>
                  <a:pt x="13629" y="4449"/>
                </a:lnTo>
                <a:lnTo>
                  <a:pt x="13805" y="4417"/>
                </a:lnTo>
                <a:lnTo>
                  <a:pt x="13977" y="4370"/>
                </a:lnTo>
                <a:cubicBezTo>
                  <a:pt x="13980" y="4369"/>
                  <a:pt x="13982" y="4369"/>
                  <a:pt x="13985" y="4369"/>
                </a:cubicBezTo>
                <a:lnTo>
                  <a:pt x="14161" y="4353"/>
                </a:lnTo>
                <a:lnTo>
                  <a:pt x="14341" y="4352"/>
                </a:lnTo>
                <a:lnTo>
                  <a:pt x="14330" y="4354"/>
                </a:lnTo>
                <a:lnTo>
                  <a:pt x="14522" y="4306"/>
                </a:lnTo>
                <a:lnTo>
                  <a:pt x="14701" y="4273"/>
                </a:lnTo>
                <a:lnTo>
                  <a:pt x="14877" y="4241"/>
                </a:lnTo>
                <a:lnTo>
                  <a:pt x="15057" y="4225"/>
                </a:lnTo>
                <a:cubicBezTo>
                  <a:pt x="15084" y="4222"/>
                  <a:pt x="15107" y="4242"/>
                  <a:pt x="15109" y="4268"/>
                </a:cubicBezTo>
                <a:cubicBezTo>
                  <a:pt x="15112" y="4295"/>
                  <a:pt x="15092" y="4318"/>
                  <a:pt x="15066" y="4320"/>
                </a:cubicBezTo>
                <a:lnTo>
                  <a:pt x="14894" y="4336"/>
                </a:lnTo>
                <a:lnTo>
                  <a:pt x="14718" y="4368"/>
                </a:lnTo>
                <a:lnTo>
                  <a:pt x="14545" y="4399"/>
                </a:lnTo>
                <a:lnTo>
                  <a:pt x="14353" y="4447"/>
                </a:lnTo>
                <a:cubicBezTo>
                  <a:pt x="14349" y="4448"/>
                  <a:pt x="14345" y="4448"/>
                  <a:pt x="14341" y="4448"/>
                </a:cubicBezTo>
                <a:lnTo>
                  <a:pt x="14170" y="4448"/>
                </a:lnTo>
                <a:lnTo>
                  <a:pt x="13994" y="4464"/>
                </a:lnTo>
                <a:lnTo>
                  <a:pt x="14002" y="4463"/>
                </a:lnTo>
                <a:lnTo>
                  <a:pt x="13822" y="4512"/>
                </a:lnTo>
                <a:lnTo>
                  <a:pt x="13646" y="4544"/>
                </a:lnTo>
                <a:cubicBezTo>
                  <a:pt x="13643" y="4544"/>
                  <a:pt x="13640" y="4544"/>
                  <a:pt x="13637" y="4544"/>
                </a:cubicBezTo>
                <a:lnTo>
                  <a:pt x="13465" y="4544"/>
                </a:lnTo>
                <a:lnTo>
                  <a:pt x="13273" y="4560"/>
                </a:lnTo>
                <a:cubicBezTo>
                  <a:pt x="13271" y="4561"/>
                  <a:pt x="13268" y="4561"/>
                  <a:pt x="13265" y="4560"/>
                </a:cubicBezTo>
                <a:lnTo>
                  <a:pt x="13089" y="4544"/>
                </a:lnTo>
                <a:lnTo>
                  <a:pt x="13106" y="4543"/>
                </a:lnTo>
                <a:lnTo>
                  <a:pt x="12926" y="4592"/>
                </a:lnTo>
                <a:lnTo>
                  <a:pt x="12750" y="4624"/>
                </a:lnTo>
                <a:lnTo>
                  <a:pt x="12761" y="4620"/>
                </a:lnTo>
                <a:lnTo>
                  <a:pt x="12585" y="4700"/>
                </a:lnTo>
                <a:cubicBezTo>
                  <a:pt x="12573" y="4706"/>
                  <a:pt x="12558" y="4706"/>
                  <a:pt x="12546" y="4700"/>
                </a:cubicBezTo>
                <a:lnTo>
                  <a:pt x="12370" y="4620"/>
                </a:lnTo>
                <a:lnTo>
                  <a:pt x="12385" y="4624"/>
                </a:lnTo>
                <a:lnTo>
                  <a:pt x="12193" y="4608"/>
                </a:lnTo>
                <a:lnTo>
                  <a:pt x="12202" y="4608"/>
                </a:lnTo>
                <a:lnTo>
                  <a:pt x="12026" y="4624"/>
                </a:lnTo>
                <a:lnTo>
                  <a:pt x="12034" y="4623"/>
                </a:lnTo>
                <a:lnTo>
                  <a:pt x="11858" y="4671"/>
                </a:lnTo>
                <a:cubicBezTo>
                  <a:pt x="11855" y="4672"/>
                  <a:pt x="11853" y="4672"/>
                  <a:pt x="11850" y="4672"/>
                </a:cubicBezTo>
                <a:lnTo>
                  <a:pt x="11678" y="4688"/>
                </a:lnTo>
                <a:lnTo>
                  <a:pt x="11502" y="4720"/>
                </a:lnTo>
                <a:cubicBezTo>
                  <a:pt x="11496" y="4721"/>
                  <a:pt x="11491" y="4721"/>
                  <a:pt x="11485" y="4720"/>
                </a:cubicBezTo>
                <a:lnTo>
                  <a:pt x="11309" y="4688"/>
                </a:lnTo>
                <a:lnTo>
                  <a:pt x="11339" y="4683"/>
                </a:lnTo>
                <a:lnTo>
                  <a:pt x="11147" y="4779"/>
                </a:lnTo>
                <a:cubicBezTo>
                  <a:pt x="11143" y="4781"/>
                  <a:pt x="11139" y="4783"/>
                  <a:pt x="11134" y="4784"/>
                </a:cubicBezTo>
                <a:lnTo>
                  <a:pt x="10958" y="4816"/>
                </a:lnTo>
                <a:cubicBezTo>
                  <a:pt x="10955" y="4816"/>
                  <a:pt x="10952" y="4816"/>
                  <a:pt x="10949" y="4816"/>
                </a:cubicBezTo>
                <a:lnTo>
                  <a:pt x="10773" y="4816"/>
                </a:lnTo>
                <a:cubicBezTo>
                  <a:pt x="10771" y="4816"/>
                  <a:pt x="10768" y="4816"/>
                  <a:pt x="10765" y="4816"/>
                </a:cubicBezTo>
                <a:lnTo>
                  <a:pt x="10585" y="4783"/>
                </a:lnTo>
                <a:lnTo>
                  <a:pt x="10413" y="4736"/>
                </a:lnTo>
                <a:lnTo>
                  <a:pt x="10237" y="4704"/>
                </a:lnTo>
                <a:cubicBezTo>
                  <a:pt x="10235" y="4703"/>
                  <a:pt x="10232" y="4703"/>
                  <a:pt x="10230" y="4702"/>
                </a:cubicBezTo>
                <a:lnTo>
                  <a:pt x="10034" y="4636"/>
                </a:lnTo>
                <a:lnTo>
                  <a:pt x="9858" y="4556"/>
                </a:lnTo>
                <a:lnTo>
                  <a:pt x="9685" y="4478"/>
                </a:lnTo>
                <a:lnTo>
                  <a:pt x="9509" y="4414"/>
                </a:lnTo>
                <a:lnTo>
                  <a:pt x="9521" y="4416"/>
                </a:lnTo>
                <a:lnTo>
                  <a:pt x="9345" y="4400"/>
                </a:lnTo>
                <a:lnTo>
                  <a:pt x="9358" y="4400"/>
                </a:lnTo>
                <a:lnTo>
                  <a:pt x="9182" y="4432"/>
                </a:lnTo>
                <a:lnTo>
                  <a:pt x="9195" y="4427"/>
                </a:lnTo>
                <a:lnTo>
                  <a:pt x="9003" y="4523"/>
                </a:lnTo>
                <a:lnTo>
                  <a:pt x="9018" y="4511"/>
                </a:lnTo>
                <a:lnTo>
                  <a:pt x="8842" y="4719"/>
                </a:lnTo>
                <a:cubicBezTo>
                  <a:pt x="8837" y="4726"/>
                  <a:pt x="8830" y="4731"/>
                  <a:pt x="8822" y="4734"/>
                </a:cubicBezTo>
                <a:lnTo>
                  <a:pt x="8646" y="4798"/>
                </a:lnTo>
                <a:cubicBezTo>
                  <a:pt x="8641" y="4799"/>
                  <a:pt x="8635" y="4800"/>
                  <a:pt x="8629" y="4800"/>
                </a:cubicBezTo>
                <a:lnTo>
                  <a:pt x="8449" y="4800"/>
                </a:lnTo>
                <a:lnTo>
                  <a:pt x="8273" y="4784"/>
                </a:lnTo>
                <a:lnTo>
                  <a:pt x="8097" y="4768"/>
                </a:lnTo>
                <a:cubicBezTo>
                  <a:pt x="8092" y="4768"/>
                  <a:pt x="8088" y="4767"/>
                  <a:pt x="8083" y="4765"/>
                </a:cubicBezTo>
                <a:lnTo>
                  <a:pt x="7891" y="4685"/>
                </a:lnTo>
                <a:cubicBezTo>
                  <a:pt x="7885" y="4682"/>
                  <a:pt x="7880" y="4679"/>
                  <a:pt x="7876" y="4674"/>
                </a:cubicBezTo>
                <a:lnTo>
                  <a:pt x="7700" y="4498"/>
                </a:lnTo>
                <a:cubicBezTo>
                  <a:pt x="7698" y="4497"/>
                  <a:pt x="7696" y="4495"/>
                  <a:pt x="7695" y="4493"/>
                </a:cubicBezTo>
                <a:lnTo>
                  <a:pt x="7519" y="4253"/>
                </a:lnTo>
                <a:lnTo>
                  <a:pt x="7532" y="4265"/>
                </a:lnTo>
                <a:lnTo>
                  <a:pt x="7362" y="4156"/>
                </a:lnTo>
                <a:lnTo>
                  <a:pt x="7180" y="4073"/>
                </a:lnTo>
                <a:lnTo>
                  <a:pt x="7005" y="3962"/>
                </a:lnTo>
                <a:lnTo>
                  <a:pt x="6818" y="3852"/>
                </a:lnTo>
                <a:lnTo>
                  <a:pt x="6638" y="3771"/>
                </a:lnTo>
                <a:lnTo>
                  <a:pt x="6466" y="3676"/>
                </a:lnTo>
                <a:lnTo>
                  <a:pt x="6290" y="3596"/>
                </a:lnTo>
                <a:lnTo>
                  <a:pt x="6297" y="3599"/>
                </a:lnTo>
                <a:lnTo>
                  <a:pt x="6121" y="3551"/>
                </a:lnTo>
                <a:lnTo>
                  <a:pt x="5950" y="3504"/>
                </a:lnTo>
                <a:lnTo>
                  <a:pt x="5758" y="3472"/>
                </a:lnTo>
                <a:cubicBezTo>
                  <a:pt x="5753" y="3471"/>
                  <a:pt x="5749" y="3470"/>
                  <a:pt x="5746" y="3468"/>
                </a:cubicBezTo>
                <a:lnTo>
                  <a:pt x="5564" y="3385"/>
                </a:lnTo>
                <a:lnTo>
                  <a:pt x="5385" y="3271"/>
                </a:lnTo>
                <a:lnTo>
                  <a:pt x="5209" y="3143"/>
                </a:lnTo>
                <a:cubicBezTo>
                  <a:pt x="5206" y="3141"/>
                  <a:pt x="5203" y="3138"/>
                  <a:pt x="5201" y="3135"/>
                </a:cubicBezTo>
                <a:lnTo>
                  <a:pt x="5021" y="2923"/>
                </a:lnTo>
                <a:lnTo>
                  <a:pt x="4846" y="2651"/>
                </a:lnTo>
                <a:lnTo>
                  <a:pt x="4651" y="2358"/>
                </a:lnTo>
                <a:lnTo>
                  <a:pt x="4475" y="2006"/>
                </a:lnTo>
                <a:lnTo>
                  <a:pt x="4492" y="2025"/>
                </a:lnTo>
                <a:lnTo>
                  <a:pt x="4316" y="1913"/>
                </a:lnTo>
                <a:cubicBezTo>
                  <a:pt x="4309" y="1908"/>
                  <a:pt x="4303" y="1902"/>
                  <a:pt x="4299" y="1895"/>
                </a:cubicBezTo>
                <a:lnTo>
                  <a:pt x="4123" y="1559"/>
                </a:lnTo>
                <a:lnTo>
                  <a:pt x="3949" y="1227"/>
                </a:lnTo>
                <a:lnTo>
                  <a:pt x="3777" y="960"/>
                </a:lnTo>
                <a:lnTo>
                  <a:pt x="3589" y="740"/>
                </a:lnTo>
                <a:lnTo>
                  <a:pt x="3413" y="580"/>
                </a:lnTo>
                <a:lnTo>
                  <a:pt x="3426" y="588"/>
                </a:lnTo>
                <a:lnTo>
                  <a:pt x="3246" y="507"/>
                </a:lnTo>
                <a:lnTo>
                  <a:pt x="3070" y="411"/>
                </a:lnTo>
                <a:lnTo>
                  <a:pt x="3085" y="416"/>
                </a:lnTo>
                <a:lnTo>
                  <a:pt x="2909" y="384"/>
                </a:lnTo>
                <a:lnTo>
                  <a:pt x="2926" y="384"/>
                </a:lnTo>
                <a:lnTo>
                  <a:pt x="2745" y="416"/>
                </a:lnTo>
                <a:lnTo>
                  <a:pt x="2549" y="432"/>
                </a:lnTo>
                <a:lnTo>
                  <a:pt x="2369" y="432"/>
                </a:lnTo>
                <a:lnTo>
                  <a:pt x="2193" y="416"/>
                </a:lnTo>
                <a:lnTo>
                  <a:pt x="2017" y="400"/>
                </a:lnTo>
                <a:cubicBezTo>
                  <a:pt x="2005" y="399"/>
                  <a:pt x="1993" y="393"/>
                  <a:pt x="1985" y="383"/>
                </a:cubicBezTo>
                <a:lnTo>
                  <a:pt x="1809" y="175"/>
                </a:lnTo>
                <a:lnTo>
                  <a:pt x="1841" y="192"/>
                </a:lnTo>
                <a:lnTo>
                  <a:pt x="1662" y="176"/>
                </a:lnTo>
                <a:lnTo>
                  <a:pt x="1465" y="143"/>
                </a:lnTo>
                <a:lnTo>
                  <a:pt x="1289" y="95"/>
                </a:lnTo>
                <a:lnTo>
                  <a:pt x="1306" y="96"/>
                </a:lnTo>
                <a:lnTo>
                  <a:pt x="1134" y="112"/>
                </a:lnTo>
                <a:lnTo>
                  <a:pt x="954" y="144"/>
                </a:lnTo>
                <a:lnTo>
                  <a:pt x="778" y="160"/>
                </a:lnTo>
                <a:lnTo>
                  <a:pt x="605" y="176"/>
                </a:lnTo>
                <a:lnTo>
                  <a:pt x="418" y="207"/>
                </a:lnTo>
                <a:lnTo>
                  <a:pt x="242" y="255"/>
                </a:lnTo>
                <a:lnTo>
                  <a:pt x="66" y="303"/>
                </a:lnTo>
                <a:cubicBezTo>
                  <a:pt x="41" y="310"/>
                  <a:pt x="14" y="295"/>
                  <a:pt x="7" y="269"/>
                </a:cubicBezTo>
                <a:cubicBezTo>
                  <a:pt x="0" y="244"/>
                  <a:pt x="15" y="217"/>
                  <a:pt x="41" y="210"/>
                </a:cubicBezTo>
                <a:close/>
              </a:path>
            </a:pathLst>
          </a:custGeom>
          <a:solidFill>
            <a:srgbClr val="7030A0"/>
          </a:solidFill>
          <a:ln w="57150" cap="flat">
            <a:solidFill>
              <a:srgbClr val="D2157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618219" y="1754878"/>
            <a:ext cx="7109349" cy="2733625"/>
          </a:xfrm>
          <a:custGeom>
            <a:avLst/>
            <a:gdLst/>
            <a:ahLst/>
            <a:cxnLst>
              <a:cxn ang="0">
                <a:pos x="444" y="914"/>
              </a:cxn>
              <a:cxn ang="0">
                <a:pos x="735" y="1109"/>
              </a:cxn>
              <a:cxn ang="0">
                <a:pos x="1283" y="533"/>
              </a:cxn>
              <a:cxn ang="0">
                <a:pos x="1816" y="171"/>
              </a:cxn>
              <a:cxn ang="0">
                <a:pos x="2190" y="33"/>
              </a:cxn>
              <a:cxn ang="0">
                <a:pos x="2750" y="49"/>
              </a:cxn>
              <a:cxn ang="0">
                <a:pos x="3117" y="214"/>
              </a:cxn>
              <a:cxn ang="0">
                <a:pos x="3486" y="517"/>
              </a:cxn>
              <a:cxn ang="0">
                <a:pos x="4212" y="2130"/>
              </a:cxn>
              <a:cxn ang="0">
                <a:pos x="4931" y="4367"/>
              </a:cxn>
              <a:cxn ang="0">
                <a:pos x="5437" y="5078"/>
              </a:cxn>
              <a:cxn ang="0">
                <a:pos x="5742" y="5063"/>
              </a:cxn>
              <a:cxn ang="0">
                <a:pos x="6467" y="4661"/>
              </a:cxn>
              <a:cxn ang="0">
                <a:pos x="7007" y="4422"/>
              </a:cxn>
              <a:cxn ang="0">
                <a:pos x="7352" y="4267"/>
              </a:cxn>
              <a:cxn ang="0">
                <a:pos x="7772" y="4355"/>
              </a:cxn>
              <a:cxn ang="0">
                <a:pos x="8278" y="4288"/>
              </a:cxn>
              <a:cxn ang="0">
                <a:pos x="8653" y="4374"/>
              </a:cxn>
              <a:cxn ang="0">
                <a:pos x="8982" y="4192"/>
              </a:cxn>
              <a:cxn ang="0">
                <a:pos x="9560" y="4175"/>
              </a:cxn>
              <a:cxn ang="0">
                <a:pos x="9878" y="4304"/>
              </a:cxn>
              <a:cxn ang="0">
                <a:pos x="10590" y="4241"/>
              </a:cxn>
              <a:cxn ang="0">
                <a:pos x="10912" y="4020"/>
              </a:cxn>
              <a:cxn ang="0">
                <a:pos x="11292" y="3881"/>
              </a:cxn>
              <a:cxn ang="0">
                <a:pos x="11670" y="4080"/>
              </a:cxn>
              <a:cxn ang="0">
                <a:pos x="12186" y="3970"/>
              </a:cxn>
              <a:cxn ang="0">
                <a:pos x="12524" y="3994"/>
              </a:cxn>
              <a:cxn ang="0">
                <a:pos x="13066" y="3402"/>
              </a:cxn>
              <a:cxn ang="0">
                <a:pos x="13647" y="3441"/>
              </a:cxn>
              <a:cxn ang="0">
                <a:pos x="14189" y="3670"/>
              </a:cxn>
              <a:cxn ang="0">
                <a:pos x="14710" y="3760"/>
              </a:cxn>
              <a:cxn ang="0">
                <a:pos x="15071" y="3808"/>
              </a:cxn>
              <a:cxn ang="0">
                <a:pos x="14342" y="3856"/>
              </a:cxn>
              <a:cxn ang="0">
                <a:pos x="13795" y="3580"/>
              </a:cxn>
              <a:cxn ang="0">
                <a:pos x="13270" y="3488"/>
              </a:cxn>
              <a:cxn ang="0">
                <a:pos x="12768" y="3721"/>
              </a:cxn>
              <a:cxn ang="0">
                <a:pos x="12382" y="4032"/>
              </a:cxn>
              <a:cxn ang="0">
                <a:pos x="11859" y="4159"/>
              </a:cxn>
              <a:cxn ang="0">
                <a:pos x="11458" y="4159"/>
              </a:cxn>
              <a:cxn ang="0">
                <a:pos x="11126" y="4096"/>
              </a:cxn>
              <a:cxn ang="0">
                <a:pos x="10774" y="4336"/>
              </a:cxn>
              <a:cxn ang="0">
                <a:pos x="10250" y="4384"/>
              </a:cxn>
              <a:cxn ang="0">
                <a:pos x="9711" y="4432"/>
              </a:cxn>
              <a:cxn ang="0">
                <a:pos x="9355" y="4272"/>
              </a:cxn>
              <a:cxn ang="0">
                <a:pos x="8847" y="4539"/>
              </a:cxn>
              <a:cxn ang="0">
                <a:pos x="8442" y="4431"/>
              </a:cxn>
              <a:cxn ang="0">
                <a:pos x="7919" y="4400"/>
              </a:cxn>
              <a:cxn ang="0">
                <a:pos x="7589" y="4198"/>
              </a:cxn>
              <a:cxn ang="0">
                <a:pos x="7229" y="4411"/>
              </a:cxn>
              <a:cxn ang="0">
                <a:pos x="6685" y="4651"/>
              </a:cxn>
              <a:cxn ang="0">
                <a:pos x="5983" y="5034"/>
              </a:cxn>
              <a:cxn ang="0">
                <a:pos x="5414" y="5168"/>
              </a:cxn>
              <a:cxn ang="0">
                <a:pos x="5019" y="4773"/>
              </a:cxn>
              <a:cxn ang="0">
                <a:pos x="4296" y="2766"/>
              </a:cxn>
              <a:cxn ang="0">
                <a:pos x="3583" y="828"/>
              </a:cxn>
              <a:cxn ang="0">
                <a:pos x="3245" y="409"/>
              </a:cxn>
              <a:cxn ang="0">
                <a:pos x="2726" y="142"/>
              </a:cxn>
              <a:cxn ang="0">
                <a:pos x="2383" y="96"/>
              </a:cxn>
              <a:cxn ang="0">
                <a:pos x="1863" y="254"/>
              </a:cxn>
              <a:cxn ang="0">
                <a:pos x="1504" y="505"/>
              </a:cxn>
              <a:cxn ang="0">
                <a:pos x="990" y="908"/>
              </a:cxn>
              <a:cxn ang="0">
                <a:pos x="561" y="1214"/>
              </a:cxn>
              <a:cxn ang="0">
                <a:pos x="29" y="793"/>
              </a:cxn>
            </a:cxnLst>
            <a:rect l="0" t="0" r="r" b="b"/>
            <a:pathLst>
              <a:path w="15114" h="5168">
                <a:moveTo>
                  <a:pt x="80" y="712"/>
                </a:moveTo>
                <a:lnTo>
                  <a:pt x="256" y="824"/>
                </a:lnTo>
                <a:lnTo>
                  <a:pt x="426" y="901"/>
                </a:lnTo>
                <a:cubicBezTo>
                  <a:pt x="433" y="904"/>
                  <a:pt x="439" y="909"/>
                  <a:pt x="444" y="914"/>
                </a:cubicBezTo>
                <a:lnTo>
                  <a:pt x="636" y="1154"/>
                </a:lnTo>
                <a:lnTo>
                  <a:pt x="586" y="1138"/>
                </a:lnTo>
                <a:lnTo>
                  <a:pt x="762" y="1090"/>
                </a:lnTo>
                <a:lnTo>
                  <a:pt x="735" y="1109"/>
                </a:lnTo>
                <a:lnTo>
                  <a:pt x="911" y="853"/>
                </a:lnTo>
                <a:lnTo>
                  <a:pt x="1089" y="627"/>
                </a:lnTo>
                <a:cubicBezTo>
                  <a:pt x="1093" y="621"/>
                  <a:pt x="1100" y="616"/>
                  <a:pt x="1107" y="613"/>
                </a:cubicBezTo>
                <a:lnTo>
                  <a:pt x="1283" y="533"/>
                </a:lnTo>
                <a:lnTo>
                  <a:pt x="1453" y="424"/>
                </a:lnTo>
                <a:lnTo>
                  <a:pt x="1646" y="311"/>
                </a:lnTo>
                <a:lnTo>
                  <a:pt x="1640" y="315"/>
                </a:lnTo>
                <a:lnTo>
                  <a:pt x="1816" y="171"/>
                </a:lnTo>
                <a:cubicBezTo>
                  <a:pt x="1820" y="168"/>
                  <a:pt x="1825" y="165"/>
                  <a:pt x="1830" y="163"/>
                </a:cubicBezTo>
                <a:lnTo>
                  <a:pt x="2006" y="99"/>
                </a:lnTo>
                <a:lnTo>
                  <a:pt x="2182" y="35"/>
                </a:lnTo>
                <a:cubicBezTo>
                  <a:pt x="2185" y="34"/>
                  <a:pt x="2187" y="34"/>
                  <a:pt x="2190" y="33"/>
                </a:cubicBezTo>
                <a:lnTo>
                  <a:pt x="2366" y="1"/>
                </a:lnTo>
                <a:cubicBezTo>
                  <a:pt x="2370" y="0"/>
                  <a:pt x="2374" y="0"/>
                  <a:pt x="2379" y="1"/>
                </a:cubicBezTo>
                <a:lnTo>
                  <a:pt x="2555" y="17"/>
                </a:lnTo>
                <a:lnTo>
                  <a:pt x="2750" y="49"/>
                </a:lnTo>
                <a:cubicBezTo>
                  <a:pt x="2753" y="50"/>
                  <a:pt x="2756" y="50"/>
                  <a:pt x="2759" y="51"/>
                </a:cubicBezTo>
                <a:lnTo>
                  <a:pt x="2935" y="115"/>
                </a:lnTo>
                <a:cubicBezTo>
                  <a:pt x="2937" y="116"/>
                  <a:pt x="2939" y="117"/>
                  <a:pt x="2941" y="118"/>
                </a:cubicBezTo>
                <a:lnTo>
                  <a:pt x="3117" y="214"/>
                </a:lnTo>
                <a:lnTo>
                  <a:pt x="3296" y="328"/>
                </a:lnTo>
                <a:cubicBezTo>
                  <a:pt x="3299" y="330"/>
                  <a:pt x="3302" y="332"/>
                  <a:pt x="3304" y="335"/>
                </a:cubicBezTo>
                <a:lnTo>
                  <a:pt x="3480" y="511"/>
                </a:lnTo>
                <a:cubicBezTo>
                  <a:pt x="3482" y="513"/>
                  <a:pt x="3484" y="515"/>
                  <a:pt x="3486" y="517"/>
                </a:cubicBezTo>
                <a:lnTo>
                  <a:pt x="3662" y="773"/>
                </a:lnTo>
                <a:lnTo>
                  <a:pt x="3857" y="1129"/>
                </a:lnTo>
                <a:lnTo>
                  <a:pt x="4035" y="1566"/>
                </a:lnTo>
                <a:lnTo>
                  <a:pt x="4212" y="2130"/>
                </a:lnTo>
                <a:lnTo>
                  <a:pt x="4389" y="2739"/>
                </a:lnTo>
                <a:lnTo>
                  <a:pt x="4564" y="3314"/>
                </a:lnTo>
                <a:lnTo>
                  <a:pt x="4740" y="3890"/>
                </a:lnTo>
                <a:lnTo>
                  <a:pt x="4931" y="4367"/>
                </a:lnTo>
                <a:lnTo>
                  <a:pt x="5106" y="4732"/>
                </a:lnTo>
                <a:lnTo>
                  <a:pt x="5279" y="4998"/>
                </a:lnTo>
                <a:lnTo>
                  <a:pt x="5261" y="4982"/>
                </a:lnTo>
                <a:lnTo>
                  <a:pt x="5437" y="5078"/>
                </a:lnTo>
                <a:lnTo>
                  <a:pt x="5414" y="5072"/>
                </a:lnTo>
                <a:lnTo>
                  <a:pt x="5590" y="5072"/>
                </a:lnTo>
                <a:lnTo>
                  <a:pt x="5762" y="5057"/>
                </a:lnTo>
                <a:lnTo>
                  <a:pt x="5742" y="5063"/>
                </a:lnTo>
                <a:lnTo>
                  <a:pt x="5934" y="4951"/>
                </a:lnTo>
                <a:lnTo>
                  <a:pt x="6109" y="4840"/>
                </a:lnTo>
                <a:lnTo>
                  <a:pt x="6287" y="4742"/>
                </a:lnTo>
                <a:lnTo>
                  <a:pt x="6467" y="4661"/>
                </a:lnTo>
                <a:lnTo>
                  <a:pt x="6639" y="4566"/>
                </a:lnTo>
                <a:lnTo>
                  <a:pt x="6819" y="4485"/>
                </a:lnTo>
                <a:lnTo>
                  <a:pt x="7015" y="4419"/>
                </a:lnTo>
                <a:lnTo>
                  <a:pt x="7007" y="4422"/>
                </a:lnTo>
                <a:lnTo>
                  <a:pt x="7183" y="4326"/>
                </a:lnTo>
                <a:cubicBezTo>
                  <a:pt x="7186" y="4325"/>
                  <a:pt x="7188" y="4324"/>
                  <a:pt x="7190" y="4323"/>
                </a:cubicBezTo>
                <a:lnTo>
                  <a:pt x="7366" y="4259"/>
                </a:lnTo>
                <a:lnTo>
                  <a:pt x="7352" y="4267"/>
                </a:lnTo>
                <a:lnTo>
                  <a:pt x="7528" y="4123"/>
                </a:lnTo>
                <a:cubicBezTo>
                  <a:pt x="7538" y="4115"/>
                  <a:pt x="7551" y="4111"/>
                  <a:pt x="7564" y="4113"/>
                </a:cubicBezTo>
                <a:cubicBezTo>
                  <a:pt x="7577" y="4114"/>
                  <a:pt x="7588" y="4121"/>
                  <a:pt x="7596" y="4131"/>
                </a:cubicBezTo>
                <a:lnTo>
                  <a:pt x="7772" y="4355"/>
                </a:lnTo>
                <a:lnTo>
                  <a:pt x="7726" y="4337"/>
                </a:lnTo>
                <a:lnTo>
                  <a:pt x="7902" y="4305"/>
                </a:lnTo>
                <a:lnTo>
                  <a:pt x="8098" y="4289"/>
                </a:lnTo>
                <a:lnTo>
                  <a:pt x="8278" y="4288"/>
                </a:lnTo>
                <a:cubicBezTo>
                  <a:pt x="8283" y="4288"/>
                  <a:pt x="8287" y="4289"/>
                  <a:pt x="8291" y="4290"/>
                </a:cubicBezTo>
                <a:lnTo>
                  <a:pt x="8467" y="4338"/>
                </a:lnTo>
                <a:lnTo>
                  <a:pt x="8639" y="4369"/>
                </a:lnTo>
                <a:cubicBezTo>
                  <a:pt x="8644" y="4370"/>
                  <a:pt x="8649" y="4372"/>
                  <a:pt x="8653" y="4374"/>
                </a:cubicBezTo>
                <a:lnTo>
                  <a:pt x="8829" y="4470"/>
                </a:lnTo>
                <a:lnTo>
                  <a:pt x="8766" y="4486"/>
                </a:lnTo>
                <a:lnTo>
                  <a:pt x="8942" y="4214"/>
                </a:lnTo>
                <a:cubicBezTo>
                  <a:pt x="8951" y="4201"/>
                  <a:pt x="8966" y="4192"/>
                  <a:pt x="8982" y="4192"/>
                </a:cubicBezTo>
                <a:lnTo>
                  <a:pt x="9174" y="4192"/>
                </a:lnTo>
                <a:lnTo>
                  <a:pt x="9346" y="4177"/>
                </a:lnTo>
                <a:lnTo>
                  <a:pt x="9522" y="4161"/>
                </a:lnTo>
                <a:cubicBezTo>
                  <a:pt x="9536" y="4159"/>
                  <a:pt x="9550" y="4164"/>
                  <a:pt x="9560" y="4175"/>
                </a:cubicBezTo>
                <a:lnTo>
                  <a:pt x="9736" y="4351"/>
                </a:lnTo>
                <a:lnTo>
                  <a:pt x="9694" y="4337"/>
                </a:lnTo>
                <a:lnTo>
                  <a:pt x="9870" y="4305"/>
                </a:lnTo>
                <a:cubicBezTo>
                  <a:pt x="9873" y="4305"/>
                  <a:pt x="9876" y="4304"/>
                  <a:pt x="9878" y="4304"/>
                </a:cubicBezTo>
                <a:lnTo>
                  <a:pt x="10054" y="4304"/>
                </a:lnTo>
                <a:lnTo>
                  <a:pt x="10242" y="4289"/>
                </a:lnTo>
                <a:lnTo>
                  <a:pt x="10418" y="4273"/>
                </a:lnTo>
                <a:lnTo>
                  <a:pt x="10590" y="4241"/>
                </a:lnTo>
                <a:cubicBezTo>
                  <a:pt x="10593" y="4241"/>
                  <a:pt x="10596" y="4240"/>
                  <a:pt x="10598" y="4240"/>
                </a:cubicBezTo>
                <a:lnTo>
                  <a:pt x="10774" y="4240"/>
                </a:lnTo>
                <a:lnTo>
                  <a:pt x="10736" y="4260"/>
                </a:lnTo>
                <a:lnTo>
                  <a:pt x="10912" y="4020"/>
                </a:lnTo>
                <a:cubicBezTo>
                  <a:pt x="10921" y="4008"/>
                  <a:pt x="10935" y="4000"/>
                  <a:pt x="10950" y="4000"/>
                </a:cubicBezTo>
                <a:lnTo>
                  <a:pt x="11126" y="4000"/>
                </a:lnTo>
                <a:lnTo>
                  <a:pt x="11100" y="4009"/>
                </a:lnTo>
                <a:lnTo>
                  <a:pt x="11292" y="3881"/>
                </a:lnTo>
                <a:cubicBezTo>
                  <a:pt x="11312" y="3867"/>
                  <a:pt x="11339" y="3871"/>
                  <a:pt x="11355" y="3889"/>
                </a:cubicBezTo>
                <a:lnTo>
                  <a:pt x="11531" y="4097"/>
                </a:lnTo>
                <a:lnTo>
                  <a:pt x="11494" y="4080"/>
                </a:lnTo>
                <a:lnTo>
                  <a:pt x="11670" y="4080"/>
                </a:lnTo>
                <a:lnTo>
                  <a:pt x="11842" y="4065"/>
                </a:lnTo>
                <a:lnTo>
                  <a:pt x="11834" y="4066"/>
                </a:lnTo>
                <a:lnTo>
                  <a:pt x="12010" y="4018"/>
                </a:lnTo>
                <a:lnTo>
                  <a:pt x="12186" y="3970"/>
                </a:lnTo>
                <a:lnTo>
                  <a:pt x="12383" y="3937"/>
                </a:lnTo>
                <a:cubicBezTo>
                  <a:pt x="12388" y="3936"/>
                  <a:pt x="12394" y="3936"/>
                  <a:pt x="12399" y="3937"/>
                </a:cubicBezTo>
                <a:lnTo>
                  <a:pt x="12575" y="3969"/>
                </a:lnTo>
                <a:lnTo>
                  <a:pt x="12524" y="3994"/>
                </a:lnTo>
                <a:lnTo>
                  <a:pt x="12700" y="3658"/>
                </a:lnTo>
                <a:cubicBezTo>
                  <a:pt x="12704" y="3651"/>
                  <a:pt x="12710" y="3644"/>
                  <a:pt x="12717" y="3640"/>
                </a:cubicBezTo>
                <a:lnTo>
                  <a:pt x="12893" y="3528"/>
                </a:lnTo>
                <a:lnTo>
                  <a:pt x="13066" y="3402"/>
                </a:lnTo>
                <a:cubicBezTo>
                  <a:pt x="13074" y="3396"/>
                  <a:pt x="13084" y="3392"/>
                  <a:pt x="13094" y="3392"/>
                </a:cubicBezTo>
                <a:lnTo>
                  <a:pt x="13270" y="3392"/>
                </a:lnTo>
                <a:lnTo>
                  <a:pt x="13466" y="3409"/>
                </a:lnTo>
                <a:lnTo>
                  <a:pt x="13647" y="3441"/>
                </a:lnTo>
                <a:lnTo>
                  <a:pt x="13827" y="3490"/>
                </a:lnTo>
                <a:cubicBezTo>
                  <a:pt x="13830" y="3491"/>
                  <a:pt x="13832" y="3492"/>
                  <a:pt x="13834" y="3493"/>
                </a:cubicBezTo>
                <a:lnTo>
                  <a:pt x="14010" y="3573"/>
                </a:lnTo>
                <a:lnTo>
                  <a:pt x="14189" y="3670"/>
                </a:lnTo>
                <a:lnTo>
                  <a:pt x="14365" y="3766"/>
                </a:lnTo>
                <a:lnTo>
                  <a:pt x="14342" y="3760"/>
                </a:lnTo>
                <a:lnTo>
                  <a:pt x="14534" y="3760"/>
                </a:lnTo>
                <a:lnTo>
                  <a:pt x="14710" y="3760"/>
                </a:lnTo>
                <a:lnTo>
                  <a:pt x="14882" y="3745"/>
                </a:lnTo>
                <a:lnTo>
                  <a:pt x="15054" y="3713"/>
                </a:lnTo>
                <a:cubicBezTo>
                  <a:pt x="15080" y="3709"/>
                  <a:pt x="15105" y="3726"/>
                  <a:pt x="15110" y="3752"/>
                </a:cubicBezTo>
                <a:cubicBezTo>
                  <a:pt x="15114" y="3778"/>
                  <a:pt x="15097" y="3803"/>
                  <a:pt x="15071" y="3808"/>
                </a:cubicBezTo>
                <a:lnTo>
                  <a:pt x="14891" y="3840"/>
                </a:lnTo>
                <a:lnTo>
                  <a:pt x="14710" y="3856"/>
                </a:lnTo>
                <a:lnTo>
                  <a:pt x="14534" y="3856"/>
                </a:lnTo>
                <a:lnTo>
                  <a:pt x="14342" y="3856"/>
                </a:lnTo>
                <a:cubicBezTo>
                  <a:pt x="14334" y="3856"/>
                  <a:pt x="14327" y="3854"/>
                  <a:pt x="14319" y="3851"/>
                </a:cubicBezTo>
                <a:lnTo>
                  <a:pt x="14143" y="3755"/>
                </a:lnTo>
                <a:lnTo>
                  <a:pt x="13971" y="3660"/>
                </a:lnTo>
                <a:lnTo>
                  <a:pt x="13795" y="3580"/>
                </a:lnTo>
                <a:lnTo>
                  <a:pt x="13802" y="3583"/>
                </a:lnTo>
                <a:lnTo>
                  <a:pt x="13630" y="3536"/>
                </a:lnTo>
                <a:lnTo>
                  <a:pt x="13458" y="3504"/>
                </a:lnTo>
                <a:lnTo>
                  <a:pt x="13270" y="3488"/>
                </a:lnTo>
                <a:lnTo>
                  <a:pt x="13094" y="3488"/>
                </a:lnTo>
                <a:lnTo>
                  <a:pt x="13123" y="3479"/>
                </a:lnTo>
                <a:lnTo>
                  <a:pt x="12944" y="3609"/>
                </a:lnTo>
                <a:lnTo>
                  <a:pt x="12768" y="3721"/>
                </a:lnTo>
                <a:lnTo>
                  <a:pt x="12785" y="3703"/>
                </a:lnTo>
                <a:lnTo>
                  <a:pt x="12609" y="4039"/>
                </a:lnTo>
                <a:cubicBezTo>
                  <a:pt x="12599" y="4057"/>
                  <a:pt x="12579" y="4067"/>
                  <a:pt x="12558" y="4064"/>
                </a:cubicBezTo>
                <a:lnTo>
                  <a:pt x="12382" y="4032"/>
                </a:lnTo>
                <a:lnTo>
                  <a:pt x="12398" y="4032"/>
                </a:lnTo>
                <a:lnTo>
                  <a:pt x="12211" y="4063"/>
                </a:lnTo>
                <a:lnTo>
                  <a:pt x="12035" y="4111"/>
                </a:lnTo>
                <a:lnTo>
                  <a:pt x="11859" y="4159"/>
                </a:lnTo>
                <a:cubicBezTo>
                  <a:pt x="11856" y="4160"/>
                  <a:pt x="11854" y="4160"/>
                  <a:pt x="11851" y="4160"/>
                </a:cubicBezTo>
                <a:lnTo>
                  <a:pt x="11670" y="4176"/>
                </a:lnTo>
                <a:lnTo>
                  <a:pt x="11494" y="4176"/>
                </a:lnTo>
                <a:cubicBezTo>
                  <a:pt x="11480" y="4176"/>
                  <a:pt x="11467" y="4170"/>
                  <a:pt x="11458" y="4159"/>
                </a:cubicBezTo>
                <a:lnTo>
                  <a:pt x="11282" y="3951"/>
                </a:lnTo>
                <a:lnTo>
                  <a:pt x="11345" y="3960"/>
                </a:lnTo>
                <a:lnTo>
                  <a:pt x="11153" y="4088"/>
                </a:lnTo>
                <a:cubicBezTo>
                  <a:pt x="11145" y="4094"/>
                  <a:pt x="11136" y="4096"/>
                  <a:pt x="11126" y="4096"/>
                </a:cubicBezTo>
                <a:lnTo>
                  <a:pt x="10950" y="4096"/>
                </a:lnTo>
                <a:lnTo>
                  <a:pt x="10989" y="4077"/>
                </a:lnTo>
                <a:lnTo>
                  <a:pt x="10813" y="4317"/>
                </a:lnTo>
                <a:cubicBezTo>
                  <a:pt x="10804" y="4329"/>
                  <a:pt x="10790" y="4336"/>
                  <a:pt x="10774" y="4336"/>
                </a:cubicBezTo>
                <a:lnTo>
                  <a:pt x="10598" y="4336"/>
                </a:lnTo>
                <a:lnTo>
                  <a:pt x="10607" y="4336"/>
                </a:lnTo>
                <a:lnTo>
                  <a:pt x="10427" y="4368"/>
                </a:lnTo>
                <a:lnTo>
                  <a:pt x="10250" y="4384"/>
                </a:lnTo>
                <a:lnTo>
                  <a:pt x="10054" y="4400"/>
                </a:lnTo>
                <a:lnTo>
                  <a:pt x="9878" y="4400"/>
                </a:lnTo>
                <a:lnTo>
                  <a:pt x="9887" y="4400"/>
                </a:lnTo>
                <a:lnTo>
                  <a:pt x="9711" y="4432"/>
                </a:lnTo>
                <a:cubicBezTo>
                  <a:pt x="9696" y="4435"/>
                  <a:pt x="9680" y="4430"/>
                  <a:pt x="9669" y="4418"/>
                </a:cubicBezTo>
                <a:lnTo>
                  <a:pt x="9493" y="4242"/>
                </a:lnTo>
                <a:lnTo>
                  <a:pt x="9531" y="4256"/>
                </a:lnTo>
                <a:lnTo>
                  <a:pt x="9355" y="4272"/>
                </a:lnTo>
                <a:lnTo>
                  <a:pt x="9174" y="4288"/>
                </a:lnTo>
                <a:lnTo>
                  <a:pt x="8982" y="4288"/>
                </a:lnTo>
                <a:lnTo>
                  <a:pt x="9023" y="4267"/>
                </a:lnTo>
                <a:lnTo>
                  <a:pt x="8847" y="4539"/>
                </a:lnTo>
                <a:cubicBezTo>
                  <a:pt x="8833" y="4560"/>
                  <a:pt x="8806" y="4567"/>
                  <a:pt x="8783" y="4555"/>
                </a:cubicBezTo>
                <a:lnTo>
                  <a:pt x="8607" y="4459"/>
                </a:lnTo>
                <a:lnTo>
                  <a:pt x="8622" y="4464"/>
                </a:lnTo>
                <a:lnTo>
                  <a:pt x="8442" y="4431"/>
                </a:lnTo>
                <a:lnTo>
                  <a:pt x="8266" y="4383"/>
                </a:lnTo>
                <a:lnTo>
                  <a:pt x="8278" y="4384"/>
                </a:lnTo>
                <a:lnTo>
                  <a:pt x="8106" y="4384"/>
                </a:lnTo>
                <a:lnTo>
                  <a:pt x="7919" y="4400"/>
                </a:lnTo>
                <a:lnTo>
                  <a:pt x="7743" y="4432"/>
                </a:lnTo>
                <a:cubicBezTo>
                  <a:pt x="7726" y="4435"/>
                  <a:pt x="7708" y="4428"/>
                  <a:pt x="7697" y="4414"/>
                </a:cubicBezTo>
                <a:lnTo>
                  <a:pt x="7521" y="4190"/>
                </a:lnTo>
                <a:lnTo>
                  <a:pt x="7589" y="4198"/>
                </a:lnTo>
                <a:lnTo>
                  <a:pt x="7413" y="4342"/>
                </a:lnTo>
                <a:cubicBezTo>
                  <a:pt x="7409" y="4345"/>
                  <a:pt x="7404" y="4348"/>
                  <a:pt x="7399" y="4350"/>
                </a:cubicBezTo>
                <a:lnTo>
                  <a:pt x="7223" y="4414"/>
                </a:lnTo>
                <a:lnTo>
                  <a:pt x="7229" y="4411"/>
                </a:lnTo>
                <a:lnTo>
                  <a:pt x="7053" y="4507"/>
                </a:lnTo>
                <a:cubicBezTo>
                  <a:pt x="7051" y="4508"/>
                  <a:pt x="7048" y="4509"/>
                  <a:pt x="7046" y="4510"/>
                </a:cubicBezTo>
                <a:lnTo>
                  <a:pt x="6858" y="4572"/>
                </a:lnTo>
                <a:lnTo>
                  <a:pt x="6685" y="4651"/>
                </a:lnTo>
                <a:lnTo>
                  <a:pt x="6506" y="4748"/>
                </a:lnTo>
                <a:lnTo>
                  <a:pt x="6333" y="4827"/>
                </a:lnTo>
                <a:lnTo>
                  <a:pt x="6160" y="4921"/>
                </a:lnTo>
                <a:lnTo>
                  <a:pt x="5983" y="5034"/>
                </a:lnTo>
                <a:lnTo>
                  <a:pt x="5791" y="5146"/>
                </a:lnTo>
                <a:cubicBezTo>
                  <a:pt x="5785" y="5149"/>
                  <a:pt x="5778" y="5152"/>
                  <a:pt x="5771" y="5152"/>
                </a:cubicBezTo>
                <a:lnTo>
                  <a:pt x="5590" y="5168"/>
                </a:lnTo>
                <a:lnTo>
                  <a:pt x="5414" y="5168"/>
                </a:lnTo>
                <a:cubicBezTo>
                  <a:pt x="5406" y="5168"/>
                  <a:pt x="5399" y="5166"/>
                  <a:pt x="5391" y="5163"/>
                </a:cubicBezTo>
                <a:lnTo>
                  <a:pt x="5215" y="5067"/>
                </a:lnTo>
                <a:cubicBezTo>
                  <a:pt x="5208" y="5063"/>
                  <a:pt x="5203" y="5057"/>
                  <a:pt x="5198" y="5051"/>
                </a:cubicBezTo>
                <a:lnTo>
                  <a:pt x="5019" y="4773"/>
                </a:lnTo>
                <a:lnTo>
                  <a:pt x="4842" y="4402"/>
                </a:lnTo>
                <a:lnTo>
                  <a:pt x="4649" y="3918"/>
                </a:lnTo>
                <a:lnTo>
                  <a:pt x="4473" y="3342"/>
                </a:lnTo>
                <a:lnTo>
                  <a:pt x="4296" y="2766"/>
                </a:lnTo>
                <a:lnTo>
                  <a:pt x="4121" y="2159"/>
                </a:lnTo>
                <a:lnTo>
                  <a:pt x="3946" y="1603"/>
                </a:lnTo>
                <a:lnTo>
                  <a:pt x="3772" y="1175"/>
                </a:lnTo>
                <a:lnTo>
                  <a:pt x="3583" y="828"/>
                </a:lnTo>
                <a:lnTo>
                  <a:pt x="3407" y="572"/>
                </a:lnTo>
                <a:lnTo>
                  <a:pt x="3413" y="578"/>
                </a:lnTo>
                <a:lnTo>
                  <a:pt x="3237" y="402"/>
                </a:lnTo>
                <a:lnTo>
                  <a:pt x="3245" y="409"/>
                </a:lnTo>
                <a:lnTo>
                  <a:pt x="3071" y="299"/>
                </a:lnTo>
                <a:lnTo>
                  <a:pt x="2895" y="203"/>
                </a:lnTo>
                <a:lnTo>
                  <a:pt x="2902" y="206"/>
                </a:lnTo>
                <a:lnTo>
                  <a:pt x="2726" y="142"/>
                </a:lnTo>
                <a:lnTo>
                  <a:pt x="2735" y="144"/>
                </a:lnTo>
                <a:lnTo>
                  <a:pt x="2546" y="112"/>
                </a:lnTo>
                <a:lnTo>
                  <a:pt x="2370" y="96"/>
                </a:lnTo>
                <a:lnTo>
                  <a:pt x="2383" y="96"/>
                </a:lnTo>
                <a:lnTo>
                  <a:pt x="2207" y="128"/>
                </a:lnTo>
                <a:lnTo>
                  <a:pt x="2215" y="126"/>
                </a:lnTo>
                <a:lnTo>
                  <a:pt x="2039" y="190"/>
                </a:lnTo>
                <a:lnTo>
                  <a:pt x="1863" y="254"/>
                </a:lnTo>
                <a:lnTo>
                  <a:pt x="1877" y="246"/>
                </a:lnTo>
                <a:lnTo>
                  <a:pt x="1701" y="390"/>
                </a:lnTo>
                <a:cubicBezTo>
                  <a:pt x="1699" y="391"/>
                  <a:pt x="1697" y="393"/>
                  <a:pt x="1695" y="394"/>
                </a:cubicBezTo>
                <a:lnTo>
                  <a:pt x="1504" y="505"/>
                </a:lnTo>
                <a:lnTo>
                  <a:pt x="1322" y="620"/>
                </a:lnTo>
                <a:lnTo>
                  <a:pt x="1146" y="700"/>
                </a:lnTo>
                <a:lnTo>
                  <a:pt x="1164" y="686"/>
                </a:lnTo>
                <a:lnTo>
                  <a:pt x="990" y="908"/>
                </a:lnTo>
                <a:lnTo>
                  <a:pt x="814" y="1164"/>
                </a:lnTo>
                <a:cubicBezTo>
                  <a:pt x="808" y="1173"/>
                  <a:pt x="798" y="1180"/>
                  <a:pt x="787" y="1183"/>
                </a:cubicBezTo>
                <a:lnTo>
                  <a:pt x="611" y="1231"/>
                </a:lnTo>
                <a:cubicBezTo>
                  <a:pt x="593" y="1236"/>
                  <a:pt x="573" y="1229"/>
                  <a:pt x="561" y="1214"/>
                </a:cubicBezTo>
                <a:lnTo>
                  <a:pt x="369" y="974"/>
                </a:lnTo>
                <a:lnTo>
                  <a:pt x="387" y="988"/>
                </a:lnTo>
                <a:lnTo>
                  <a:pt x="205" y="905"/>
                </a:lnTo>
                <a:lnTo>
                  <a:pt x="29" y="793"/>
                </a:lnTo>
                <a:cubicBezTo>
                  <a:pt x="6" y="779"/>
                  <a:pt x="0" y="749"/>
                  <a:pt x="14" y="727"/>
                </a:cubicBezTo>
                <a:cubicBezTo>
                  <a:pt x="28" y="704"/>
                  <a:pt x="58" y="698"/>
                  <a:pt x="80" y="712"/>
                </a:cubicBezTo>
                <a:close/>
              </a:path>
            </a:pathLst>
          </a:custGeom>
          <a:solidFill>
            <a:srgbClr val="548235"/>
          </a:solidFill>
          <a:ln w="57150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71" descr="braz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80" y="5713109"/>
            <a:ext cx="1481650" cy="994898"/>
          </a:xfrm>
          <a:prstGeom prst="rect">
            <a:avLst/>
          </a:prstGeom>
        </p:spPr>
      </p:pic>
      <p:pic>
        <p:nvPicPr>
          <p:cNvPr id="68" name="Imagen 67" descr="mex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75708" y="5750050"/>
            <a:ext cx="1481650" cy="1005481"/>
          </a:xfrm>
          <a:prstGeom prst="rect">
            <a:avLst/>
          </a:prstGeom>
        </p:spPr>
      </p:pic>
      <p:grpSp>
        <p:nvGrpSpPr>
          <p:cNvPr id="2" name="Agrupar 57"/>
          <p:cNvGrpSpPr/>
          <p:nvPr/>
        </p:nvGrpSpPr>
        <p:grpSpPr>
          <a:xfrm>
            <a:off x="450003" y="1864377"/>
            <a:ext cx="1511999" cy="1209911"/>
            <a:chOff x="450003" y="1940577"/>
            <a:chExt cx="1511999" cy="12099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033" t="60032" r="77080" b="33351"/>
            <a:stretch/>
          </p:blipFill>
          <p:spPr>
            <a:xfrm>
              <a:off x="450003" y="2159773"/>
              <a:ext cx="1511999" cy="990715"/>
            </a:xfrm>
            <a:prstGeom prst="rect">
              <a:avLst/>
            </a:prstGeom>
          </p:spPr>
        </p:pic>
        <p:sp>
          <p:nvSpPr>
            <p:cNvPr id="16" name="CuadroTexto 8">
              <a:extLst>
                <a:ext uri="{FF2B5EF4-FFF2-40B4-BE49-F238E27FC236}">
                  <a16:creationId xmlns:a16="http://schemas.microsoft.com/office/drawing/2014/main" id="{ADF11F1F-6B21-B746-9D7C-A5A71723D52B}"/>
                </a:ext>
              </a:extLst>
            </p:cNvPr>
            <p:cNvSpPr txBox="1"/>
            <p:nvPr/>
          </p:nvSpPr>
          <p:spPr>
            <a:xfrm>
              <a:off x="601590" y="1940577"/>
              <a:ext cx="774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6">
                      <a:lumMod val="75000"/>
                    </a:schemeClr>
                  </a:solidFill>
                </a:rPr>
                <a:t>Bolivia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Agrupar 56"/>
          <p:cNvGrpSpPr/>
          <p:nvPr/>
        </p:nvGrpSpPr>
        <p:grpSpPr>
          <a:xfrm>
            <a:off x="2187298" y="1864377"/>
            <a:ext cx="1511999" cy="1209911"/>
            <a:chOff x="2187298" y="1940577"/>
            <a:chExt cx="1511999" cy="1209911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4618" t="60032" r="59190" b="33351"/>
            <a:stretch/>
          </p:blipFill>
          <p:spPr>
            <a:xfrm>
              <a:off x="2187298" y="2159773"/>
              <a:ext cx="1511999" cy="990715"/>
            </a:xfrm>
            <a:prstGeom prst="rect">
              <a:avLst/>
            </a:prstGeom>
          </p:spPr>
        </p:pic>
        <p:sp>
          <p:nvSpPr>
            <p:cNvPr id="17" name="CuadroTexto 12">
              <a:extLst>
                <a:ext uri="{FF2B5EF4-FFF2-40B4-BE49-F238E27FC236}">
                  <a16:creationId xmlns:a16="http://schemas.microsoft.com/office/drawing/2014/main" id="{BED36464-1CEB-8D4E-A5C4-B82442B6D484}"/>
                </a:ext>
              </a:extLst>
            </p:cNvPr>
            <p:cNvSpPr txBox="1"/>
            <p:nvPr/>
          </p:nvSpPr>
          <p:spPr>
            <a:xfrm>
              <a:off x="2402419" y="1940577"/>
              <a:ext cx="726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8080"/>
                  </a:solidFill>
                </a:rPr>
                <a:t>Peru</a:t>
              </a:r>
            </a:p>
          </p:txBody>
        </p:sp>
      </p:grpSp>
      <p:grpSp>
        <p:nvGrpSpPr>
          <p:cNvPr id="4" name="Agrupar 53"/>
          <p:cNvGrpSpPr/>
          <p:nvPr/>
        </p:nvGrpSpPr>
        <p:grpSpPr>
          <a:xfrm>
            <a:off x="7399181" y="1864377"/>
            <a:ext cx="1511999" cy="1209911"/>
            <a:chOff x="7399181" y="1940577"/>
            <a:chExt cx="1511999" cy="1209911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79251" t="60032" r="4723" b="33351"/>
            <a:stretch/>
          </p:blipFill>
          <p:spPr>
            <a:xfrm>
              <a:off x="7399181" y="2159773"/>
              <a:ext cx="1511999" cy="990715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9A6E420-2F43-7C48-A15C-B936AE03B549}"/>
                </a:ext>
              </a:extLst>
            </p:cNvPr>
            <p:cNvSpPr txBox="1"/>
            <p:nvPr/>
          </p:nvSpPr>
          <p:spPr>
            <a:xfrm>
              <a:off x="7535253" y="1940577"/>
              <a:ext cx="959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4">
                      <a:lumMod val="50000"/>
                    </a:schemeClr>
                  </a:solidFill>
                </a:rPr>
                <a:t>El Salvador</a:t>
              </a:r>
              <a:endParaRPr lang="en-US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Agrupar 55"/>
          <p:cNvGrpSpPr/>
          <p:nvPr/>
        </p:nvGrpSpPr>
        <p:grpSpPr>
          <a:xfrm>
            <a:off x="3924593" y="1864377"/>
            <a:ext cx="1511999" cy="1209911"/>
            <a:chOff x="3924593" y="1940577"/>
            <a:chExt cx="1511999" cy="120991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2722" t="60032" r="40955" b="33351"/>
            <a:stretch/>
          </p:blipFill>
          <p:spPr>
            <a:xfrm>
              <a:off x="3924593" y="2159773"/>
              <a:ext cx="1511999" cy="990715"/>
            </a:xfrm>
            <a:prstGeom prst="rect">
              <a:avLst/>
            </a:prstGeom>
          </p:spPr>
        </p:pic>
        <p:sp>
          <p:nvSpPr>
            <p:cNvPr id="19" name="CuadroTexto 25">
              <a:extLst>
                <a:ext uri="{FF2B5EF4-FFF2-40B4-BE49-F238E27FC236}">
                  <a16:creationId xmlns:a16="http://schemas.microsoft.com/office/drawing/2014/main" id="{75B80901-1053-6245-9F48-2FCB70D05680}"/>
                </a:ext>
              </a:extLst>
            </p:cNvPr>
            <p:cNvSpPr txBox="1"/>
            <p:nvPr/>
          </p:nvSpPr>
          <p:spPr>
            <a:xfrm>
              <a:off x="4151996" y="1940577"/>
              <a:ext cx="818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Ecuador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Agrupar 54"/>
          <p:cNvGrpSpPr/>
          <p:nvPr/>
        </p:nvGrpSpPr>
        <p:grpSpPr>
          <a:xfrm>
            <a:off x="5661888" y="1886745"/>
            <a:ext cx="1511999" cy="1187543"/>
            <a:chOff x="5661888" y="1962945"/>
            <a:chExt cx="1511999" cy="1187543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0920" t="60032" r="22757" b="33351"/>
            <a:stretch/>
          </p:blipFill>
          <p:spPr>
            <a:xfrm>
              <a:off x="5661888" y="2159773"/>
              <a:ext cx="1511999" cy="990715"/>
            </a:xfrm>
            <a:prstGeom prst="rect">
              <a:avLst/>
            </a:prstGeom>
          </p:spPr>
        </p:pic>
        <p:sp>
          <p:nvSpPr>
            <p:cNvPr id="20" name="CuadroTexto 29">
              <a:extLst>
                <a:ext uri="{FF2B5EF4-FFF2-40B4-BE49-F238E27FC236}">
                  <a16:creationId xmlns:a16="http://schemas.microsoft.com/office/drawing/2014/main" id="{A65E7AEA-BF34-704E-8CE7-5F45448866BF}"/>
                </a:ext>
              </a:extLst>
            </p:cNvPr>
            <p:cNvSpPr txBox="1"/>
            <p:nvPr/>
          </p:nvSpPr>
          <p:spPr>
            <a:xfrm>
              <a:off x="5874948" y="1962945"/>
              <a:ext cx="816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Panama</a:t>
              </a: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184087" y="2029723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0</a:t>
            </a:r>
            <a:endParaRPr lang="en-US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8126" y="2816799"/>
            <a:ext cx="4216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-90</a:t>
            </a:r>
            <a:endParaRPr lang="en-US" sz="1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84087" y="3276264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0</a:t>
            </a:r>
            <a:endParaRPr lang="en-US" sz="14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8126" y="4074196"/>
            <a:ext cx="4216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-90</a:t>
            </a:r>
            <a:endParaRPr lang="en-US" sz="1400" b="1" dirty="0"/>
          </a:p>
        </p:txBody>
      </p:sp>
      <p:grpSp>
        <p:nvGrpSpPr>
          <p:cNvPr id="32" name="Agrupar 58"/>
          <p:cNvGrpSpPr/>
          <p:nvPr/>
        </p:nvGrpSpPr>
        <p:grpSpPr>
          <a:xfrm>
            <a:off x="450003" y="3033677"/>
            <a:ext cx="1511999" cy="1263287"/>
            <a:chOff x="450003" y="3109877"/>
            <a:chExt cx="1511999" cy="1263287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590" t="70432" r="77175" b="23219"/>
            <a:stretch/>
          </p:blipFill>
          <p:spPr>
            <a:xfrm>
              <a:off x="450003" y="3365164"/>
              <a:ext cx="1511999" cy="1008000"/>
            </a:xfrm>
            <a:prstGeom prst="rect">
              <a:avLst/>
            </a:prstGeom>
          </p:spPr>
        </p:pic>
        <p:sp>
          <p:nvSpPr>
            <p:cNvPr id="30" name="CuadroTexto 27">
              <a:extLst>
                <a:ext uri="{FF2B5EF4-FFF2-40B4-BE49-F238E27FC236}">
                  <a16:creationId xmlns:a16="http://schemas.microsoft.com/office/drawing/2014/main" id="{C024D11A-FA32-6843-8E80-46E091BAC53E}"/>
                </a:ext>
              </a:extLst>
            </p:cNvPr>
            <p:cNvSpPr txBox="1"/>
            <p:nvPr/>
          </p:nvSpPr>
          <p:spPr>
            <a:xfrm>
              <a:off x="602764" y="3109877"/>
              <a:ext cx="923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Argentina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7" name="Agrupar 61"/>
          <p:cNvGrpSpPr/>
          <p:nvPr/>
        </p:nvGrpSpPr>
        <p:grpSpPr>
          <a:xfrm>
            <a:off x="3924593" y="3070296"/>
            <a:ext cx="1511999" cy="1226668"/>
            <a:chOff x="3924593" y="3146496"/>
            <a:chExt cx="1511999" cy="1226668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2970" t="70432" r="41103" b="23219"/>
            <a:stretch/>
          </p:blipFill>
          <p:spPr>
            <a:xfrm>
              <a:off x="3924593" y="3365164"/>
              <a:ext cx="1511999" cy="1008000"/>
            </a:xfrm>
            <a:prstGeom prst="rect">
              <a:avLst/>
            </a:prstGeom>
          </p:spPr>
        </p:pic>
        <p:sp>
          <p:nvSpPr>
            <p:cNvPr id="31" name="CuadroTexto 27">
              <a:extLst>
                <a:ext uri="{FF2B5EF4-FFF2-40B4-BE49-F238E27FC236}">
                  <a16:creationId xmlns:a16="http://schemas.microsoft.com/office/drawing/2014/main" id="{C024D11A-FA32-6843-8E80-46E091BAC53E}"/>
                </a:ext>
              </a:extLst>
            </p:cNvPr>
            <p:cNvSpPr txBox="1"/>
            <p:nvPr/>
          </p:nvSpPr>
          <p:spPr>
            <a:xfrm>
              <a:off x="4033143" y="3146496"/>
              <a:ext cx="923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Colombia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1" name="Agrupar 59"/>
          <p:cNvGrpSpPr/>
          <p:nvPr/>
        </p:nvGrpSpPr>
        <p:grpSpPr>
          <a:xfrm>
            <a:off x="2187298" y="3033677"/>
            <a:ext cx="1600016" cy="1263287"/>
            <a:chOff x="2187298" y="3109877"/>
            <a:chExt cx="1600016" cy="1263287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4710" t="70432" r="59263" b="23219"/>
            <a:stretch/>
          </p:blipFill>
          <p:spPr>
            <a:xfrm>
              <a:off x="2187298" y="3365164"/>
              <a:ext cx="1511999" cy="1008000"/>
            </a:xfrm>
            <a:prstGeom prst="rect">
              <a:avLst/>
            </a:prstGeom>
          </p:spPr>
        </p:pic>
        <p:sp>
          <p:nvSpPr>
            <p:cNvPr id="33" name="CuadroTexto 53">
              <a:extLst>
                <a:ext uri="{FF2B5EF4-FFF2-40B4-BE49-F238E27FC236}">
                  <a16:creationId xmlns:a16="http://schemas.microsoft.com/office/drawing/2014/main" id="{5CBEB094-A315-6644-BE9D-D1961865AD63}"/>
                </a:ext>
              </a:extLst>
            </p:cNvPr>
            <p:cNvSpPr txBox="1"/>
            <p:nvPr/>
          </p:nvSpPr>
          <p:spPr>
            <a:xfrm>
              <a:off x="2187298" y="3109877"/>
              <a:ext cx="1600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800000"/>
                  </a:solidFill>
                </a:rPr>
                <a:t>Dominican Republic</a:t>
              </a:r>
            </a:p>
          </p:txBody>
        </p:sp>
      </p:grpSp>
      <p:grpSp>
        <p:nvGrpSpPr>
          <p:cNvPr id="54" name="Agrupar 63"/>
          <p:cNvGrpSpPr/>
          <p:nvPr/>
        </p:nvGrpSpPr>
        <p:grpSpPr>
          <a:xfrm>
            <a:off x="7399181" y="3070296"/>
            <a:ext cx="1511999" cy="1226668"/>
            <a:chOff x="7399181" y="3146496"/>
            <a:chExt cx="1511999" cy="1226668"/>
          </a:xfrm>
        </p:grpSpPr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79276" t="70432" r="4847" b="23219"/>
            <a:stretch/>
          </p:blipFill>
          <p:spPr>
            <a:xfrm>
              <a:off x="7399181" y="3365164"/>
              <a:ext cx="1511999" cy="1008000"/>
            </a:xfrm>
            <a:prstGeom prst="rect">
              <a:avLst/>
            </a:prstGeom>
          </p:spPr>
        </p:pic>
        <p:sp>
          <p:nvSpPr>
            <p:cNvPr id="34" name="CuadroTexto 15">
              <a:extLst>
                <a:ext uri="{FF2B5EF4-FFF2-40B4-BE49-F238E27FC236}">
                  <a16:creationId xmlns:a16="http://schemas.microsoft.com/office/drawing/2014/main" id="{BB0D602B-2D8E-C747-918B-2FB692252E67}"/>
                </a:ext>
              </a:extLst>
            </p:cNvPr>
            <p:cNvSpPr txBox="1"/>
            <p:nvPr/>
          </p:nvSpPr>
          <p:spPr>
            <a:xfrm>
              <a:off x="7535253" y="3146496"/>
              <a:ext cx="813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Paraguay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5" name="Agrupar 62"/>
          <p:cNvGrpSpPr/>
          <p:nvPr/>
        </p:nvGrpSpPr>
        <p:grpSpPr>
          <a:xfrm>
            <a:off x="5661888" y="3048584"/>
            <a:ext cx="1511999" cy="1248380"/>
            <a:chOff x="5661888" y="3124784"/>
            <a:chExt cx="1511999" cy="1248380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1419" t="70432" r="22924" b="23219"/>
            <a:stretch/>
          </p:blipFill>
          <p:spPr>
            <a:xfrm>
              <a:off x="5661888" y="3365164"/>
              <a:ext cx="1511999" cy="1008000"/>
            </a:xfrm>
            <a:prstGeom prst="rect">
              <a:avLst/>
            </a:prstGeom>
          </p:spPr>
        </p:pic>
        <p:sp>
          <p:nvSpPr>
            <p:cNvPr id="35" name="CuadroTexto 21">
              <a:extLst>
                <a:ext uri="{FF2B5EF4-FFF2-40B4-BE49-F238E27FC236}">
                  <a16:creationId xmlns:a16="http://schemas.microsoft.com/office/drawing/2014/main" id="{3D920D1F-2E45-DD41-8D44-484F8D2C2FBF}"/>
                </a:ext>
              </a:extLst>
            </p:cNvPr>
            <p:cNvSpPr txBox="1"/>
            <p:nvPr/>
          </p:nvSpPr>
          <p:spPr>
            <a:xfrm>
              <a:off x="5783447" y="3124784"/>
              <a:ext cx="842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2">
                      <a:lumMod val="75000"/>
                    </a:schemeClr>
                  </a:solidFill>
                </a:rPr>
                <a:t>Chile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Agrupar 68"/>
          <p:cNvGrpSpPr/>
          <p:nvPr/>
        </p:nvGrpSpPr>
        <p:grpSpPr>
          <a:xfrm>
            <a:off x="415352" y="4265185"/>
            <a:ext cx="1511999" cy="1240131"/>
            <a:chOff x="415352" y="4341385"/>
            <a:chExt cx="1511999" cy="124013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415" t="80688" r="77018" b="12868"/>
            <a:stretch/>
          </p:blipFill>
          <p:spPr>
            <a:xfrm>
              <a:off x="415352" y="4573516"/>
              <a:ext cx="1511999" cy="1008000"/>
            </a:xfrm>
            <a:prstGeom prst="rect">
              <a:avLst/>
            </a:prstGeom>
          </p:spPr>
        </p:pic>
        <p:sp>
          <p:nvSpPr>
            <p:cNvPr id="41" name="CuadroTexto 10">
              <a:extLst>
                <a:ext uri="{FF2B5EF4-FFF2-40B4-BE49-F238E27FC236}">
                  <a16:creationId xmlns:a16="http://schemas.microsoft.com/office/drawing/2014/main" id="{847F1D5A-DB00-C44E-A8B3-30F4435E90D1}"/>
                </a:ext>
              </a:extLst>
            </p:cNvPr>
            <p:cNvSpPr txBox="1"/>
            <p:nvPr/>
          </p:nvSpPr>
          <p:spPr>
            <a:xfrm>
              <a:off x="603306" y="4341385"/>
              <a:ext cx="923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996633"/>
                  </a:solidFill>
                </a:rPr>
                <a:t>Guatemala</a:t>
              </a:r>
              <a:endParaRPr lang="en-US" sz="1200" b="1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57" name="Agrupar 67"/>
          <p:cNvGrpSpPr/>
          <p:nvPr/>
        </p:nvGrpSpPr>
        <p:grpSpPr>
          <a:xfrm>
            <a:off x="2161309" y="4265185"/>
            <a:ext cx="1511999" cy="1240131"/>
            <a:chOff x="2161309" y="4341385"/>
            <a:chExt cx="1511999" cy="1240131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4584" t="80688" r="59063" b="12868"/>
            <a:stretch/>
          </p:blipFill>
          <p:spPr>
            <a:xfrm>
              <a:off x="2161309" y="4573516"/>
              <a:ext cx="1511999" cy="1008000"/>
            </a:xfrm>
            <a:prstGeom prst="rect">
              <a:avLst/>
            </a:prstGeom>
          </p:spPr>
        </p:pic>
        <p:sp>
          <p:nvSpPr>
            <p:cNvPr id="42" name="CuadroTexto 21">
              <a:extLst>
                <a:ext uri="{FF2B5EF4-FFF2-40B4-BE49-F238E27FC236}">
                  <a16:creationId xmlns:a16="http://schemas.microsoft.com/office/drawing/2014/main" id="{3D920D1F-2E45-DD41-8D44-484F8D2C2FBF}"/>
                </a:ext>
              </a:extLst>
            </p:cNvPr>
            <p:cNvSpPr txBox="1"/>
            <p:nvPr/>
          </p:nvSpPr>
          <p:spPr>
            <a:xfrm>
              <a:off x="2340603" y="4341385"/>
              <a:ext cx="842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2">
                      <a:lumMod val="75000"/>
                    </a:schemeClr>
                  </a:solidFill>
                </a:rPr>
                <a:t>Venezuela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8" name="Agrupar 66"/>
          <p:cNvGrpSpPr/>
          <p:nvPr/>
        </p:nvGrpSpPr>
        <p:grpSpPr>
          <a:xfrm>
            <a:off x="3907266" y="4325540"/>
            <a:ext cx="1511999" cy="1179776"/>
            <a:chOff x="3907266" y="4401740"/>
            <a:chExt cx="1511999" cy="1179776"/>
          </a:xfrm>
        </p:grpSpPr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2632" t="80688" r="41098" b="12868"/>
            <a:stretch/>
          </p:blipFill>
          <p:spPr>
            <a:xfrm>
              <a:off x="3907266" y="4573516"/>
              <a:ext cx="1511999" cy="1008000"/>
            </a:xfrm>
            <a:prstGeom prst="rect">
              <a:avLst/>
            </a:prstGeom>
          </p:spPr>
        </p:pic>
        <p:sp>
          <p:nvSpPr>
            <p:cNvPr id="43" name="CuadroTexto 36">
              <a:extLst>
                <a:ext uri="{FF2B5EF4-FFF2-40B4-BE49-F238E27FC236}">
                  <a16:creationId xmlns:a16="http://schemas.microsoft.com/office/drawing/2014/main" id="{BBB604CA-A113-3F4D-987D-6AE65CB0D3CB}"/>
                </a:ext>
              </a:extLst>
            </p:cNvPr>
            <p:cNvSpPr txBox="1"/>
            <p:nvPr/>
          </p:nvSpPr>
          <p:spPr>
            <a:xfrm>
              <a:off x="4080399" y="4401740"/>
              <a:ext cx="845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4"/>
                  </a:solidFill>
                </a:rPr>
                <a:t>Uruguay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9" name="Agrupar 65"/>
          <p:cNvGrpSpPr/>
          <p:nvPr/>
        </p:nvGrpSpPr>
        <p:grpSpPr>
          <a:xfrm>
            <a:off x="5653223" y="4265185"/>
            <a:ext cx="1511999" cy="1240131"/>
            <a:chOff x="5653223" y="4341385"/>
            <a:chExt cx="1511999" cy="1240131"/>
          </a:xfrm>
        </p:grpSpPr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1022" t="80688" r="22958" b="12868"/>
            <a:stretch/>
          </p:blipFill>
          <p:spPr>
            <a:xfrm>
              <a:off x="5653223" y="4573516"/>
              <a:ext cx="1511999" cy="1008000"/>
            </a:xfrm>
            <a:prstGeom prst="rect">
              <a:avLst/>
            </a:prstGeom>
          </p:spPr>
        </p:pic>
        <p:sp>
          <p:nvSpPr>
            <p:cNvPr id="44" name="CuadroTexto 41">
              <a:extLst>
                <a:ext uri="{FF2B5EF4-FFF2-40B4-BE49-F238E27FC236}">
                  <a16:creationId xmlns:a16="http://schemas.microsoft.com/office/drawing/2014/main" id="{7475D377-F9B6-F24F-9902-0236E8331EB8}"/>
                </a:ext>
              </a:extLst>
            </p:cNvPr>
            <p:cNvSpPr txBox="1"/>
            <p:nvPr/>
          </p:nvSpPr>
          <p:spPr>
            <a:xfrm>
              <a:off x="5716379" y="4341385"/>
              <a:ext cx="975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accent1">
                      <a:lumMod val="50000"/>
                    </a:schemeClr>
                  </a:solidFill>
                </a:rPr>
                <a:t>Costa Rica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CuadroTexto 51">
            <a:extLst>
              <a:ext uri="{FF2B5EF4-FFF2-40B4-BE49-F238E27FC236}">
                <a16:creationId xmlns:a16="http://schemas.microsoft.com/office/drawing/2014/main" id="{BD6D58D1-726E-5A48-9BD4-276CA6F03408}"/>
              </a:ext>
            </a:extLst>
          </p:cNvPr>
          <p:cNvSpPr txBox="1"/>
          <p:nvPr/>
        </p:nvSpPr>
        <p:spPr>
          <a:xfrm>
            <a:off x="1748653" y="5504801"/>
            <a:ext cx="81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Brazil </a:t>
            </a:r>
          </a:p>
        </p:txBody>
      </p:sp>
      <p:sp>
        <p:nvSpPr>
          <p:cNvPr id="48" name="CuadroTexto 49">
            <a:extLst>
              <a:ext uri="{FF2B5EF4-FFF2-40B4-BE49-F238E27FC236}">
                <a16:creationId xmlns:a16="http://schemas.microsoft.com/office/drawing/2014/main" id="{3A100B62-226D-6547-AD78-57241F9EFC6A}"/>
              </a:ext>
            </a:extLst>
          </p:cNvPr>
          <p:cNvSpPr txBox="1"/>
          <p:nvPr/>
        </p:nvSpPr>
        <p:spPr>
          <a:xfrm>
            <a:off x="3339947" y="5480746"/>
            <a:ext cx="899724" cy="28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Mexico</a:t>
            </a:r>
          </a:p>
        </p:txBody>
      </p:sp>
      <p:grpSp>
        <p:nvGrpSpPr>
          <p:cNvPr id="62" name="Agrupar 70"/>
          <p:cNvGrpSpPr/>
          <p:nvPr/>
        </p:nvGrpSpPr>
        <p:grpSpPr>
          <a:xfrm>
            <a:off x="4954829" y="5460557"/>
            <a:ext cx="1511999" cy="1284999"/>
            <a:chOff x="2221040" y="5529577"/>
            <a:chExt cx="1511999" cy="1284999"/>
          </a:xfrm>
        </p:grpSpPr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8863CE65-4911-3046-B83D-8DC4A1F1310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4954" t="91201" r="59443" b="2683"/>
            <a:stretch/>
          </p:blipFill>
          <p:spPr>
            <a:xfrm>
              <a:off x="2221040" y="5806576"/>
              <a:ext cx="1511999" cy="1008000"/>
            </a:xfrm>
            <a:prstGeom prst="rect">
              <a:avLst/>
            </a:prstGeom>
          </p:spPr>
        </p:pic>
        <p:sp>
          <p:nvSpPr>
            <p:cNvPr id="49" name="CuadroTexto 53">
              <a:extLst>
                <a:ext uri="{FF2B5EF4-FFF2-40B4-BE49-F238E27FC236}">
                  <a16:creationId xmlns:a16="http://schemas.microsoft.com/office/drawing/2014/main" id="{5CBEB094-A315-6644-BE9D-D1961865AD63}"/>
                </a:ext>
              </a:extLst>
            </p:cNvPr>
            <p:cNvSpPr txBox="1"/>
            <p:nvPr/>
          </p:nvSpPr>
          <p:spPr>
            <a:xfrm>
              <a:off x="2340603" y="5529577"/>
              <a:ext cx="883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Nicaragua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CuadroTexto 62"/>
          <p:cNvSpPr txBox="1"/>
          <p:nvPr/>
        </p:nvSpPr>
        <p:spPr>
          <a:xfrm>
            <a:off x="184087" y="4448650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0</a:t>
            </a:r>
            <a:endParaRPr lang="en-US" sz="1400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992271" y="5284682"/>
            <a:ext cx="4216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-90</a:t>
            </a:r>
            <a:endParaRPr lang="en-US" sz="1400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1138232" y="5706759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0</a:t>
            </a:r>
            <a:endParaRPr lang="en-US" sz="1400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992271" y="6542791"/>
            <a:ext cx="4216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-90</a:t>
            </a:r>
            <a:endParaRPr lang="en-US" sz="1400" b="1" dirty="0"/>
          </a:p>
        </p:txBody>
      </p:sp>
      <p:sp>
        <p:nvSpPr>
          <p:cNvPr id="69" name="Título 3">
            <a:extLst>
              <a:ext uri="{FF2B5EF4-FFF2-40B4-BE49-F238E27FC236}">
                <a16:creationId xmlns:a16="http://schemas.microsoft.com/office/drawing/2014/main" id="{D8014B24-779A-4548-9BEF-012B508EFC40}"/>
              </a:ext>
            </a:extLst>
          </p:cNvPr>
          <p:cNvSpPr txBox="1">
            <a:spLocks/>
          </p:cNvSpPr>
          <p:nvPr/>
        </p:nvSpPr>
        <p:spPr>
          <a:xfrm>
            <a:off x="270927" y="-1"/>
            <a:ext cx="8617054" cy="1864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Mobility Index, By country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Cumulative rank order of avoided morality, high to low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(average mobility in the pas</a:t>
            </a:r>
            <a:r>
              <a:rPr lang="en-US" sz="1400" b="1" dirty="0" err="1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t</a:t>
            </a:r>
            <a:r>
              <a:rPr lang="en-US" sz="1400" b="1" dirty="0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 7 days compared to normal, pre-COVID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85A2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1C857C8-C88B-7C4D-9B80-11706B51133C}"/>
              </a:ext>
            </a:extLst>
          </p:cNvPr>
          <p:cNvSpPr/>
          <p:nvPr/>
        </p:nvSpPr>
        <p:spPr>
          <a:xfrm>
            <a:off x="1249113" y="5284682"/>
            <a:ext cx="5496545" cy="15094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9704F1-8EC9-AF4E-9622-487BE7D86475}"/>
              </a:ext>
            </a:extLst>
          </p:cNvPr>
          <p:cNvGrpSpPr/>
          <p:nvPr/>
        </p:nvGrpSpPr>
        <p:grpSpPr>
          <a:xfrm>
            <a:off x="220073" y="1306797"/>
            <a:ext cx="8879423" cy="5416176"/>
            <a:chOff x="220073" y="1306797"/>
            <a:chExt cx="8879423" cy="4954205"/>
          </a:xfrm>
        </p:grpSpPr>
        <p:grpSp>
          <p:nvGrpSpPr>
            <p:cNvPr id="60" name="Agrupar 59"/>
            <p:cNvGrpSpPr/>
            <p:nvPr/>
          </p:nvGrpSpPr>
          <p:grpSpPr>
            <a:xfrm>
              <a:off x="1064720" y="1306797"/>
              <a:ext cx="7095246" cy="4660698"/>
              <a:chOff x="1064720" y="1306797"/>
              <a:chExt cx="7095246" cy="4660698"/>
            </a:xfrm>
          </p:grpSpPr>
          <p:cxnSp>
            <p:nvCxnSpPr>
              <p:cNvPr id="47" name="Conector recto 46"/>
              <p:cNvCxnSpPr/>
              <p:nvPr/>
            </p:nvCxnSpPr>
            <p:spPr>
              <a:xfrm>
                <a:off x="1079026" y="5019790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>
              <a:xfrm>
                <a:off x="1069530" y="4197311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>
              <a:xfrm>
                <a:off x="1064720" y="3374832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>
              <a:xfrm>
                <a:off x="1079026" y="2552353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>
              <a:xfrm>
                <a:off x="1079026" y="1729874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>
              <a:xfrm>
                <a:off x="1079026" y="5842270"/>
                <a:ext cx="7080940" cy="1588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Agrupar 58"/>
              <p:cNvGrpSpPr/>
              <p:nvPr/>
            </p:nvGrpSpPr>
            <p:grpSpPr>
              <a:xfrm>
                <a:off x="2195579" y="1306797"/>
                <a:ext cx="5445904" cy="4660698"/>
                <a:chOff x="2195579" y="1306797"/>
                <a:chExt cx="5445904" cy="4660698"/>
              </a:xfrm>
            </p:grpSpPr>
            <p:cxnSp>
              <p:nvCxnSpPr>
                <p:cNvPr id="54" name="Conector recto 53"/>
                <p:cNvCxnSpPr/>
                <p:nvPr/>
              </p:nvCxnSpPr>
              <p:spPr>
                <a:xfrm rot="5400000">
                  <a:off x="-133976" y="3636352"/>
                  <a:ext cx="4660698" cy="1588"/>
                </a:xfrm>
                <a:prstGeom prst="line">
                  <a:avLst/>
                </a:prstGeom>
                <a:ln w="12700" cap="flat" cmpd="sng" algn="ctr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>
                <a:xfrm rot="5400000">
                  <a:off x="1250163" y="3636352"/>
                  <a:ext cx="4660698" cy="1588"/>
                </a:xfrm>
                <a:prstGeom prst="line">
                  <a:avLst/>
                </a:prstGeom>
                <a:ln w="12700" cap="flat" cmpd="sng" algn="ctr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>
                <a:xfrm rot="5400000">
                  <a:off x="2580798" y="3636352"/>
                  <a:ext cx="4660698" cy="1588"/>
                </a:xfrm>
                <a:prstGeom prst="line">
                  <a:avLst/>
                </a:prstGeom>
                <a:ln w="12700" cap="flat" cmpd="sng" algn="ctr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>
                <a:xfrm rot="5400000">
                  <a:off x="3980068" y="3636352"/>
                  <a:ext cx="4660698" cy="1588"/>
                </a:xfrm>
                <a:prstGeom prst="line">
                  <a:avLst/>
                </a:prstGeom>
                <a:ln w="12700" cap="flat" cmpd="sng" algn="ctr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>
                <a:xfrm rot="5400000">
                  <a:off x="5310340" y="3636352"/>
                  <a:ext cx="4660698" cy="1588"/>
                </a:xfrm>
                <a:prstGeom prst="line">
                  <a:avLst/>
                </a:prstGeom>
                <a:ln w="12700" cap="flat" cmpd="sng" algn="ctr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Forma libre 9"/>
            <p:cNvSpPr/>
            <p:nvPr/>
          </p:nvSpPr>
          <p:spPr>
            <a:xfrm>
              <a:off x="1389720" y="1833193"/>
              <a:ext cx="6457407" cy="874661"/>
            </a:xfrm>
            <a:custGeom>
              <a:avLst/>
              <a:gdLst>
                <a:gd name="connsiteX0" fmla="*/ 0 w 6457407"/>
                <a:gd name="connsiteY0" fmla="*/ 323505 h 874661"/>
                <a:gd name="connsiteX1" fmla="*/ 203666 w 6457407"/>
                <a:gd name="connsiteY1" fmla="*/ 623046 h 874661"/>
                <a:gd name="connsiteX2" fmla="*/ 371391 w 6457407"/>
                <a:gd name="connsiteY2" fmla="*/ 467285 h 874661"/>
                <a:gd name="connsiteX3" fmla="*/ 575057 w 6457407"/>
                <a:gd name="connsiteY3" fmla="*/ 730881 h 874661"/>
                <a:gd name="connsiteX4" fmla="*/ 790703 w 6457407"/>
                <a:gd name="connsiteY4" fmla="*/ 251615 h 874661"/>
                <a:gd name="connsiteX5" fmla="*/ 982389 w 6457407"/>
                <a:gd name="connsiteY5" fmla="*/ 718900 h 874661"/>
                <a:gd name="connsiteX6" fmla="*/ 1186055 w 6457407"/>
                <a:gd name="connsiteY6" fmla="*/ 874661 h 874661"/>
                <a:gd name="connsiteX7" fmla="*/ 1389721 w 6457407"/>
                <a:gd name="connsiteY7" fmla="*/ 371432 h 874661"/>
                <a:gd name="connsiteX8" fmla="*/ 1569426 w 6457407"/>
                <a:gd name="connsiteY8" fmla="*/ 551156 h 874661"/>
                <a:gd name="connsiteX9" fmla="*/ 1761111 w 6457407"/>
                <a:gd name="connsiteY9" fmla="*/ 371432 h 874661"/>
                <a:gd name="connsiteX10" fmla="*/ 1964777 w 6457407"/>
                <a:gd name="connsiteY10" fmla="*/ 838716 h 874661"/>
                <a:gd name="connsiteX11" fmla="*/ 2072600 w 6457407"/>
                <a:gd name="connsiteY11" fmla="*/ 730881 h 874661"/>
                <a:gd name="connsiteX12" fmla="*/ 2156463 w 6457407"/>
                <a:gd name="connsiteY12" fmla="*/ 587101 h 874661"/>
                <a:gd name="connsiteX13" fmla="*/ 2360129 w 6457407"/>
                <a:gd name="connsiteY13" fmla="*/ 670973 h 874661"/>
                <a:gd name="connsiteX14" fmla="*/ 2551814 w 6457407"/>
                <a:gd name="connsiteY14" fmla="*/ 383413 h 874661"/>
                <a:gd name="connsiteX15" fmla="*/ 2695578 w 6457407"/>
                <a:gd name="connsiteY15" fmla="*/ 455303 h 874661"/>
                <a:gd name="connsiteX16" fmla="*/ 2935185 w 6457407"/>
                <a:gd name="connsiteY16" fmla="*/ 503230 h 874661"/>
                <a:gd name="connsiteX17" fmla="*/ 3114891 w 6457407"/>
                <a:gd name="connsiteY17" fmla="*/ 251615 h 874661"/>
                <a:gd name="connsiteX18" fmla="*/ 3306576 w 6457407"/>
                <a:gd name="connsiteY18" fmla="*/ 227652 h 874661"/>
                <a:gd name="connsiteX19" fmla="*/ 3510242 w 6457407"/>
                <a:gd name="connsiteY19" fmla="*/ 371432 h 874661"/>
                <a:gd name="connsiteX20" fmla="*/ 3689947 w 6457407"/>
                <a:gd name="connsiteY20" fmla="*/ 563138 h 874661"/>
                <a:gd name="connsiteX21" fmla="*/ 3893613 w 6457407"/>
                <a:gd name="connsiteY21" fmla="*/ 479266 h 874661"/>
                <a:gd name="connsiteX22" fmla="*/ 4049358 w 6457407"/>
                <a:gd name="connsiteY22" fmla="*/ 347468 h 874661"/>
                <a:gd name="connsiteX23" fmla="*/ 4265004 w 6457407"/>
                <a:gd name="connsiteY23" fmla="*/ 227652 h 874661"/>
                <a:gd name="connsiteX24" fmla="*/ 4528572 w 6457407"/>
                <a:gd name="connsiteY24" fmla="*/ 227652 h 874661"/>
                <a:gd name="connsiteX25" fmla="*/ 4684316 w 6457407"/>
                <a:gd name="connsiteY25" fmla="*/ 515211 h 874661"/>
                <a:gd name="connsiteX26" fmla="*/ 4887982 w 6457407"/>
                <a:gd name="connsiteY26" fmla="*/ 311523 h 874661"/>
                <a:gd name="connsiteX27" fmla="*/ 5103628 w 6457407"/>
                <a:gd name="connsiteY27" fmla="*/ 287560 h 874661"/>
                <a:gd name="connsiteX28" fmla="*/ 5451058 w 6457407"/>
                <a:gd name="connsiteY28" fmla="*/ 455303 h 874661"/>
                <a:gd name="connsiteX29" fmla="*/ 5582842 w 6457407"/>
                <a:gd name="connsiteY29" fmla="*/ 383413 h 874661"/>
                <a:gd name="connsiteX30" fmla="*/ 5690665 w 6457407"/>
                <a:gd name="connsiteY30" fmla="*/ 287560 h 874661"/>
                <a:gd name="connsiteX31" fmla="*/ 5846410 w 6457407"/>
                <a:gd name="connsiteY31" fmla="*/ 239633 h 874661"/>
                <a:gd name="connsiteX32" fmla="*/ 6086017 w 6457407"/>
                <a:gd name="connsiteY32" fmla="*/ 239633 h 874661"/>
                <a:gd name="connsiteX33" fmla="*/ 6265722 w 6457407"/>
                <a:gd name="connsiteY33" fmla="*/ 383413 h 874661"/>
                <a:gd name="connsiteX34" fmla="*/ 6457407 w 6457407"/>
                <a:gd name="connsiteY34" fmla="*/ 0 h 87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57407" h="874661">
                  <a:moveTo>
                    <a:pt x="0" y="323505"/>
                  </a:moveTo>
                  <a:lnTo>
                    <a:pt x="203666" y="623046"/>
                  </a:lnTo>
                  <a:lnTo>
                    <a:pt x="371391" y="467285"/>
                  </a:lnTo>
                  <a:lnTo>
                    <a:pt x="575057" y="730881"/>
                  </a:lnTo>
                  <a:lnTo>
                    <a:pt x="790703" y="251615"/>
                  </a:lnTo>
                  <a:lnTo>
                    <a:pt x="982389" y="718900"/>
                  </a:lnTo>
                  <a:lnTo>
                    <a:pt x="1186055" y="874661"/>
                  </a:lnTo>
                  <a:lnTo>
                    <a:pt x="1389721" y="371432"/>
                  </a:lnTo>
                  <a:lnTo>
                    <a:pt x="1569426" y="551156"/>
                  </a:lnTo>
                  <a:lnTo>
                    <a:pt x="1761111" y="371432"/>
                  </a:lnTo>
                  <a:lnTo>
                    <a:pt x="1964777" y="838716"/>
                  </a:lnTo>
                  <a:lnTo>
                    <a:pt x="2072600" y="730881"/>
                  </a:lnTo>
                  <a:lnTo>
                    <a:pt x="2156463" y="587101"/>
                  </a:lnTo>
                  <a:lnTo>
                    <a:pt x="2360129" y="670973"/>
                  </a:lnTo>
                  <a:lnTo>
                    <a:pt x="2551814" y="383413"/>
                  </a:lnTo>
                  <a:lnTo>
                    <a:pt x="2695578" y="455303"/>
                  </a:lnTo>
                  <a:lnTo>
                    <a:pt x="2935185" y="503230"/>
                  </a:lnTo>
                  <a:lnTo>
                    <a:pt x="3114891" y="251615"/>
                  </a:lnTo>
                  <a:lnTo>
                    <a:pt x="3306576" y="227652"/>
                  </a:lnTo>
                  <a:lnTo>
                    <a:pt x="3510242" y="371432"/>
                  </a:lnTo>
                  <a:lnTo>
                    <a:pt x="3689947" y="563138"/>
                  </a:lnTo>
                  <a:lnTo>
                    <a:pt x="3893613" y="479266"/>
                  </a:lnTo>
                  <a:lnTo>
                    <a:pt x="4049358" y="347468"/>
                  </a:lnTo>
                  <a:lnTo>
                    <a:pt x="4265004" y="227652"/>
                  </a:lnTo>
                  <a:lnTo>
                    <a:pt x="4528572" y="227652"/>
                  </a:lnTo>
                  <a:lnTo>
                    <a:pt x="4684316" y="515211"/>
                  </a:lnTo>
                  <a:lnTo>
                    <a:pt x="4887982" y="311523"/>
                  </a:lnTo>
                  <a:lnTo>
                    <a:pt x="5103628" y="287560"/>
                  </a:lnTo>
                  <a:lnTo>
                    <a:pt x="5451058" y="455303"/>
                  </a:lnTo>
                  <a:lnTo>
                    <a:pt x="5582842" y="383413"/>
                  </a:lnTo>
                  <a:lnTo>
                    <a:pt x="5690665" y="287560"/>
                  </a:lnTo>
                  <a:lnTo>
                    <a:pt x="5846410" y="239633"/>
                  </a:lnTo>
                  <a:lnTo>
                    <a:pt x="6086017" y="239633"/>
                  </a:lnTo>
                  <a:lnTo>
                    <a:pt x="6265722" y="383413"/>
                  </a:lnTo>
                  <a:lnTo>
                    <a:pt x="6457407" y="0"/>
                  </a:lnTo>
                </a:path>
              </a:pathLst>
            </a:custGeom>
            <a:ln w="508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1377740" y="1976973"/>
              <a:ext cx="6457407" cy="838716"/>
            </a:xfrm>
            <a:custGeom>
              <a:avLst/>
              <a:gdLst>
                <a:gd name="connsiteX0" fmla="*/ 0 w 6457407"/>
                <a:gd name="connsiteY0" fmla="*/ 838716 h 838716"/>
                <a:gd name="connsiteX1" fmla="*/ 191685 w 6457407"/>
                <a:gd name="connsiteY1" fmla="*/ 527193 h 838716"/>
                <a:gd name="connsiteX2" fmla="*/ 407332 w 6457407"/>
                <a:gd name="connsiteY2" fmla="*/ 826734 h 838716"/>
                <a:gd name="connsiteX3" fmla="*/ 575057 w 6457407"/>
                <a:gd name="connsiteY3" fmla="*/ 587101 h 838716"/>
                <a:gd name="connsiteX4" fmla="*/ 802683 w 6457407"/>
                <a:gd name="connsiteY4" fmla="*/ 611065 h 838716"/>
                <a:gd name="connsiteX5" fmla="*/ 1006349 w 6457407"/>
                <a:gd name="connsiteY5" fmla="*/ 838716 h 838716"/>
                <a:gd name="connsiteX6" fmla="*/ 1210015 w 6457407"/>
                <a:gd name="connsiteY6" fmla="*/ 814753 h 838716"/>
                <a:gd name="connsiteX7" fmla="*/ 1401701 w 6457407"/>
                <a:gd name="connsiteY7" fmla="*/ 539175 h 838716"/>
                <a:gd name="connsiteX8" fmla="*/ 1569425 w 6457407"/>
                <a:gd name="connsiteY8" fmla="*/ 491248 h 838716"/>
                <a:gd name="connsiteX9" fmla="*/ 1797052 w 6457407"/>
                <a:gd name="connsiteY9" fmla="*/ 503230 h 838716"/>
                <a:gd name="connsiteX10" fmla="*/ 1988738 w 6457407"/>
                <a:gd name="connsiteY10" fmla="*/ 658991 h 838716"/>
                <a:gd name="connsiteX11" fmla="*/ 2168443 w 6457407"/>
                <a:gd name="connsiteY11" fmla="*/ 563138 h 838716"/>
                <a:gd name="connsiteX12" fmla="*/ 2372109 w 6457407"/>
                <a:gd name="connsiteY12" fmla="*/ 623046 h 838716"/>
                <a:gd name="connsiteX13" fmla="*/ 2551814 w 6457407"/>
                <a:gd name="connsiteY13" fmla="*/ 515211 h 838716"/>
                <a:gd name="connsiteX14" fmla="*/ 2743499 w 6457407"/>
                <a:gd name="connsiteY14" fmla="*/ 323505 h 838716"/>
                <a:gd name="connsiteX15" fmla="*/ 2959146 w 6457407"/>
                <a:gd name="connsiteY15" fmla="*/ 347468 h 838716"/>
                <a:gd name="connsiteX16" fmla="*/ 3138851 w 6457407"/>
                <a:gd name="connsiteY16" fmla="*/ 239633 h 838716"/>
                <a:gd name="connsiteX17" fmla="*/ 3342517 w 6457407"/>
                <a:gd name="connsiteY17" fmla="*/ 239633 h 838716"/>
                <a:gd name="connsiteX18" fmla="*/ 3546183 w 6457407"/>
                <a:gd name="connsiteY18" fmla="*/ 335486 h 838716"/>
                <a:gd name="connsiteX19" fmla="*/ 3785790 w 6457407"/>
                <a:gd name="connsiteY19" fmla="*/ 251615 h 838716"/>
                <a:gd name="connsiteX20" fmla="*/ 3905593 w 6457407"/>
                <a:gd name="connsiteY20" fmla="*/ 251615 h 838716"/>
                <a:gd name="connsiteX21" fmla="*/ 4097279 w 6457407"/>
                <a:gd name="connsiteY21" fmla="*/ 143780 h 838716"/>
                <a:gd name="connsiteX22" fmla="*/ 4288964 w 6457407"/>
                <a:gd name="connsiteY22" fmla="*/ 167743 h 838716"/>
                <a:gd name="connsiteX23" fmla="*/ 4516591 w 6457407"/>
                <a:gd name="connsiteY23" fmla="*/ 143780 h 838716"/>
                <a:gd name="connsiteX24" fmla="*/ 4648375 w 6457407"/>
                <a:gd name="connsiteY24" fmla="*/ 179725 h 838716"/>
                <a:gd name="connsiteX25" fmla="*/ 4768178 w 6457407"/>
                <a:gd name="connsiteY25" fmla="*/ 179725 h 838716"/>
                <a:gd name="connsiteX26" fmla="*/ 5091647 w 6457407"/>
                <a:gd name="connsiteY26" fmla="*/ 155762 h 838716"/>
                <a:gd name="connsiteX27" fmla="*/ 5319274 w 6457407"/>
                <a:gd name="connsiteY27" fmla="*/ 0 h 838716"/>
                <a:gd name="connsiteX28" fmla="*/ 5510960 w 6457407"/>
                <a:gd name="connsiteY28" fmla="*/ 131798 h 838716"/>
                <a:gd name="connsiteX29" fmla="*/ 5666704 w 6457407"/>
                <a:gd name="connsiteY29" fmla="*/ 35945 h 838716"/>
                <a:gd name="connsiteX30" fmla="*/ 5930272 w 6457407"/>
                <a:gd name="connsiteY30" fmla="*/ 107835 h 838716"/>
                <a:gd name="connsiteX31" fmla="*/ 6062056 w 6457407"/>
                <a:gd name="connsiteY31" fmla="*/ 179725 h 838716"/>
                <a:gd name="connsiteX32" fmla="*/ 6253741 w 6457407"/>
                <a:gd name="connsiteY32" fmla="*/ 95853 h 838716"/>
                <a:gd name="connsiteX33" fmla="*/ 6457407 w 6457407"/>
                <a:gd name="connsiteY33" fmla="*/ 155762 h 83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57407" h="838716">
                  <a:moveTo>
                    <a:pt x="0" y="838716"/>
                  </a:moveTo>
                  <a:lnTo>
                    <a:pt x="191685" y="527193"/>
                  </a:lnTo>
                  <a:lnTo>
                    <a:pt x="407332" y="826734"/>
                  </a:lnTo>
                  <a:lnTo>
                    <a:pt x="575057" y="587101"/>
                  </a:lnTo>
                  <a:lnTo>
                    <a:pt x="802683" y="611065"/>
                  </a:lnTo>
                  <a:lnTo>
                    <a:pt x="1006349" y="838716"/>
                  </a:lnTo>
                  <a:lnTo>
                    <a:pt x="1210015" y="814753"/>
                  </a:lnTo>
                  <a:lnTo>
                    <a:pt x="1401701" y="539175"/>
                  </a:lnTo>
                  <a:lnTo>
                    <a:pt x="1569425" y="491248"/>
                  </a:lnTo>
                  <a:lnTo>
                    <a:pt x="1797052" y="503230"/>
                  </a:lnTo>
                  <a:lnTo>
                    <a:pt x="1988738" y="658991"/>
                  </a:lnTo>
                  <a:lnTo>
                    <a:pt x="2168443" y="563138"/>
                  </a:lnTo>
                  <a:lnTo>
                    <a:pt x="2372109" y="623046"/>
                  </a:lnTo>
                  <a:lnTo>
                    <a:pt x="2551814" y="515211"/>
                  </a:lnTo>
                  <a:lnTo>
                    <a:pt x="2743499" y="323505"/>
                  </a:lnTo>
                  <a:lnTo>
                    <a:pt x="2959146" y="347468"/>
                  </a:lnTo>
                  <a:lnTo>
                    <a:pt x="3138851" y="239633"/>
                  </a:lnTo>
                  <a:lnTo>
                    <a:pt x="3342517" y="239633"/>
                  </a:lnTo>
                  <a:lnTo>
                    <a:pt x="3546183" y="335486"/>
                  </a:lnTo>
                  <a:lnTo>
                    <a:pt x="3785790" y="251615"/>
                  </a:lnTo>
                  <a:lnTo>
                    <a:pt x="3905593" y="251615"/>
                  </a:lnTo>
                  <a:lnTo>
                    <a:pt x="4097279" y="143780"/>
                  </a:lnTo>
                  <a:lnTo>
                    <a:pt x="4288964" y="167743"/>
                  </a:lnTo>
                  <a:lnTo>
                    <a:pt x="4516591" y="143780"/>
                  </a:lnTo>
                  <a:lnTo>
                    <a:pt x="4648375" y="179725"/>
                  </a:lnTo>
                  <a:lnTo>
                    <a:pt x="4768178" y="179725"/>
                  </a:lnTo>
                  <a:lnTo>
                    <a:pt x="5091647" y="155762"/>
                  </a:lnTo>
                  <a:lnTo>
                    <a:pt x="5319274" y="0"/>
                  </a:lnTo>
                  <a:lnTo>
                    <a:pt x="5510960" y="131798"/>
                  </a:lnTo>
                  <a:lnTo>
                    <a:pt x="5666704" y="35945"/>
                  </a:lnTo>
                  <a:lnTo>
                    <a:pt x="5930272" y="107835"/>
                  </a:lnTo>
                  <a:lnTo>
                    <a:pt x="6062056" y="179725"/>
                  </a:lnTo>
                  <a:lnTo>
                    <a:pt x="6253741" y="95853"/>
                  </a:lnTo>
                  <a:lnTo>
                    <a:pt x="6457407" y="155762"/>
                  </a:lnTo>
                </a:path>
              </a:pathLst>
            </a:custGeom>
            <a:ln w="508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1401701" y="2084808"/>
              <a:ext cx="6457407" cy="1090331"/>
            </a:xfrm>
            <a:custGeom>
              <a:avLst/>
              <a:gdLst>
                <a:gd name="connsiteX0" fmla="*/ 0 w 6457407"/>
                <a:gd name="connsiteY0" fmla="*/ 730881 h 1090331"/>
                <a:gd name="connsiteX1" fmla="*/ 563076 w 6457407"/>
                <a:gd name="connsiteY1" fmla="*/ 1090331 h 1090331"/>
                <a:gd name="connsiteX2" fmla="*/ 766742 w 6457407"/>
                <a:gd name="connsiteY2" fmla="*/ 1090331 h 1090331"/>
                <a:gd name="connsiteX3" fmla="*/ 958427 w 6457407"/>
                <a:gd name="connsiteY3" fmla="*/ 910606 h 1090331"/>
                <a:gd name="connsiteX4" fmla="*/ 1198034 w 6457407"/>
                <a:gd name="connsiteY4" fmla="*/ 862679 h 1090331"/>
                <a:gd name="connsiteX5" fmla="*/ 1353779 w 6457407"/>
                <a:gd name="connsiteY5" fmla="*/ 994477 h 1090331"/>
                <a:gd name="connsiteX6" fmla="*/ 1593386 w 6457407"/>
                <a:gd name="connsiteY6" fmla="*/ 922588 h 1090331"/>
                <a:gd name="connsiteX7" fmla="*/ 1761111 w 6457407"/>
                <a:gd name="connsiteY7" fmla="*/ 551156 h 1090331"/>
                <a:gd name="connsiteX8" fmla="*/ 1952796 w 6457407"/>
                <a:gd name="connsiteY8" fmla="*/ 838716 h 1090331"/>
                <a:gd name="connsiteX9" fmla="*/ 2144482 w 6457407"/>
                <a:gd name="connsiteY9" fmla="*/ 862679 h 1090331"/>
                <a:gd name="connsiteX10" fmla="*/ 2348148 w 6457407"/>
                <a:gd name="connsiteY10" fmla="*/ 850698 h 1090331"/>
                <a:gd name="connsiteX11" fmla="*/ 2515873 w 6457407"/>
                <a:gd name="connsiteY11" fmla="*/ 658991 h 1090331"/>
                <a:gd name="connsiteX12" fmla="*/ 2731519 w 6457407"/>
                <a:gd name="connsiteY12" fmla="*/ 587101 h 1090331"/>
                <a:gd name="connsiteX13" fmla="*/ 2935185 w 6457407"/>
                <a:gd name="connsiteY13" fmla="*/ 682954 h 1090331"/>
                <a:gd name="connsiteX14" fmla="*/ 3102910 w 6457407"/>
                <a:gd name="connsiteY14" fmla="*/ 527193 h 1090331"/>
                <a:gd name="connsiteX15" fmla="*/ 3486281 w 6457407"/>
                <a:gd name="connsiteY15" fmla="*/ 694936 h 1090331"/>
                <a:gd name="connsiteX16" fmla="*/ 3725888 w 6457407"/>
                <a:gd name="connsiteY16" fmla="*/ 599083 h 1090331"/>
                <a:gd name="connsiteX17" fmla="*/ 3881632 w 6457407"/>
                <a:gd name="connsiteY17" fmla="*/ 431340 h 1090331"/>
                <a:gd name="connsiteX18" fmla="*/ 4288964 w 6457407"/>
                <a:gd name="connsiteY18" fmla="*/ 647009 h 1090331"/>
                <a:gd name="connsiteX19" fmla="*/ 4480649 w 6457407"/>
                <a:gd name="connsiteY19" fmla="*/ 251615 h 1090331"/>
                <a:gd name="connsiteX20" fmla="*/ 4684315 w 6457407"/>
                <a:gd name="connsiteY20" fmla="*/ 539175 h 1090331"/>
                <a:gd name="connsiteX21" fmla="*/ 4876001 w 6457407"/>
                <a:gd name="connsiteY21" fmla="*/ 527193 h 1090331"/>
                <a:gd name="connsiteX22" fmla="*/ 5079667 w 6457407"/>
                <a:gd name="connsiteY22" fmla="*/ 563138 h 1090331"/>
                <a:gd name="connsiteX23" fmla="*/ 5283333 w 6457407"/>
                <a:gd name="connsiteY23" fmla="*/ 467285 h 1090331"/>
                <a:gd name="connsiteX24" fmla="*/ 5498979 w 6457407"/>
                <a:gd name="connsiteY24" fmla="*/ 0 h 1090331"/>
                <a:gd name="connsiteX25" fmla="*/ 5654724 w 6457407"/>
                <a:gd name="connsiteY25" fmla="*/ 119817 h 1090331"/>
                <a:gd name="connsiteX26" fmla="*/ 5882350 w 6457407"/>
                <a:gd name="connsiteY26" fmla="*/ 155762 h 1090331"/>
                <a:gd name="connsiteX27" fmla="*/ 6062055 w 6457407"/>
                <a:gd name="connsiteY27" fmla="*/ 599083 h 1090331"/>
                <a:gd name="connsiteX28" fmla="*/ 6301662 w 6457407"/>
                <a:gd name="connsiteY28" fmla="*/ 503230 h 1090331"/>
                <a:gd name="connsiteX29" fmla="*/ 6457407 w 6457407"/>
                <a:gd name="connsiteY29" fmla="*/ 143780 h 10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57407" h="1090331">
                  <a:moveTo>
                    <a:pt x="0" y="730881"/>
                  </a:moveTo>
                  <a:lnTo>
                    <a:pt x="563076" y="1090331"/>
                  </a:lnTo>
                  <a:lnTo>
                    <a:pt x="766742" y="1090331"/>
                  </a:lnTo>
                  <a:lnTo>
                    <a:pt x="958427" y="910606"/>
                  </a:lnTo>
                  <a:lnTo>
                    <a:pt x="1198034" y="862679"/>
                  </a:lnTo>
                  <a:lnTo>
                    <a:pt x="1353779" y="994477"/>
                  </a:lnTo>
                  <a:lnTo>
                    <a:pt x="1593386" y="922588"/>
                  </a:lnTo>
                  <a:lnTo>
                    <a:pt x="1761111" y="551156"/>
                  </a:lnTo>
                  <a:lnTo>
                    <a:pt x="1952796" y="838716"/>
                  </a:lnTo>
                  <a:lnTo>
                    <a:pt x="2144482" y="862679"/>
                  </a:lnTo>
                  <a:lnTo>
                    <a:pt x="2348148" y="850698"/>
                  </a:lnTo>
                  <a:lnTo>
                    <a:pt x="2515873" y="658991"/>
                  </a:lnTo>
                  <a:lnTo>
                    <a:pt x="2731519" y="587101"/>
                  </a:lnTo>
                  <a:lnTo>
                    <a:pt x="2935185" y="682954"/>
                  </a:lnTo>
                  <a:lnTo>
                    <a:pt x="3102910" y="527193"/>
                  </a:lnTo>
                  <a:lnTo>
                    <a:pt x="3486281" y="694936"/>
                  </a:lnTo>
                  <a:lnTo>
                    <a:pt x="3725888" y="599083"/>
                  </a:lnTo>
                  <a:lnTo>
                    <a:pt x="3881632" y="431340"/>
                  </a:lnTo>
                  <a:lnTo>
                    <a:pt x="4288964" y="647009"/>
                  </a:lnTo>
                  <a:lnTo>
                    <a:pt x="4480649" y="251615"/>
                  </a:lnTo>
                  <a:lnTo>
                    <a:pt x="4684315" y="539175"/>
                  </a:lnTo>
                  <a:lnTo>
                    <a:pt x="4876001" y="527193"/>
                  </a:lnTo>
                  <a:lnTo>
                    <a:pt x="5079667" y="563138"/>
                  </a:lnTo>
                  <a:lnTo>
                    <a:pt x="5283333" y="467285"/>
                  </a:lnTo>
                  <a:lnTo>
                    <a:pt x="5498979" y="0"/>
                  </a:lnTo>
                  <a:lnTo>
                    <a:pt x="5654724" y="119817"/>
                  </a:lnTo>
                  <a:lnTo>
                    <a:pt x="5882350" y="155762"/>
                  </a:lnTo>
                  <a:lnTo>
                    <a:pt x="6062055" y="599083"/>
                  </a:lnTo>
                  <a:lnTo>
                    <a:pt x="6301662" y="503230"/>
                  </a:lnTo>
                  <a:lnTo>
                    <a:pt x="6457407" y="143780"/>
                  </a:lnTo>
                </a:path>
              </a:pathLst>
            </a:custGeom>
            <a:ln w="508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1365760" y="2408313"/>
              <a:ext cx="6481367" cy="1018440"/>
            </a:xfrm>
            <a:custGeom>
              <a:avLst/>
              <a:gdLst>
                <a:gd name="connsiteX0" fmla="*/ 0 w 6481367"/>
                <a:gd name="connsiteY0" fmla="*/ 682954 h 1018440"/>
                <a:gd name="connsiteX1" fmla="*/ 227626 w 6481367"/>
                <a:gd name="connsiteY1" fmla="*/ 994477 h 1018440"/>
                <a:gd name="connsiteX2" fmla="*/ 395351 w 6481367"/>
                <a:gd name="connsiteY2" fmla="*/ 898624 h 1018440"/>
                <a:gd name="connsiteX3" fmla="*/ 814663 w 6481367"/>
                <a:gd name="connsiteY3" fmla="*/ 802771 h 1018440"/>
                <a:gd name="connsiteX4" fmla="*/ 1006349 w 6481367"/>
                <a:gd name="connsiteY4" fmla="*/ 1018440 h 1018440"/>
                <a:gd name="connsiteX5" fmla="*/ 1221995 w 6481367"/>
                <a:gd name="connsiteY5" fmla="*/ 682954 h 1018440"/>
                <a:gd name="connsiteX6" fmla="*/ 1413681 w 6481367"/>
                <a:gd name="connsiteY6" fmla="*/ 874661 h 1018440"/>
                <a:gd name="connsiteX7" fmla="*/ 1569425 w 6481367"/>
                <a:gd name="connsiteY7" fmla="*/ 599083 h 1018440"/>
                <a:gd name="connsiteX8" fmla="*/ 1809032 w 6481367"/>
                <a:gd name="connsiteY8" fmla="*/ 479266 h 1018440"/>
                <a:gd name="connsiteX9" fmla="*/ 2012698 w 6481367"/>
                <a:gd name="connsiteY9" fmla="*/ 539174 h 1018440"/>
                <a:gd name="connsiteX10" fmla="*/ 2204383 w 6481367"/>
                <a:gd name="connsiteY10" fmla="*/ 551156 h 1018440"/>
                <a:gd name="connsiteX11" fmla="*/ 2372108 w 6481367"/>
                <a:gd name="connsiteY11" fmla="*/ 527193 h 1018440"/>
                <a:gd name="connsiteX12" fmla="*/ 2587755 w 6481367"/>
                <a:gd name="connsiteY12" fmla="*/ 575119 h 1018440"/>
                <a:gd name="connsiteX13" fmla="*/ 2767460 w 6481367"/>
                <a:gd name="connsiteY13" fmla="*/ 419358 h 1018440"/>
                <a:gd name="connsiteX14" fmla="*/ 2983106 w 6481367"/>
                <a:gd name="connsiteY14" fmla="*/ 455303 h 1018440"/>
                <a:gd name="connsiteX15" fmla="*/ 3402418 w 6481367"/>
                <a:gd name="connsiteY15" fmla="*/ 383413 h 1018440"/>
                <a:gd name="connsiteX16" fmla="*/ 3522222 w 6481367"/>
                <a:gd name="connsiteY16" fmla="*/ 407376 h 1018440"/>
                <a:gd name="connsiteX17" fmla="*/ 3881632 w 6481367"/>
                <a:gd name="connsiteY17" fmla="*/ 215670 h 1018440"/>
                <a:gd name="connsiteX18" fmla="*/ 4324905 w 6481367"/>
                <a:gd name="connsiteY18" fmla="*/ 275578 h 1018440"/>
                <a:gd name="connsiteX19" fmla="*/ 4540551 w 6481367"/>
                <a:gd name="connsiteY19" fmla="*/ 191706 h 1018440"/>
                <a:gd name="connsiteX20" fmla="*/ 4720256 w 6481367"/>
                <a:gd name="connsiteY20" fmla="*/ 83871 h 1018440"/>
                <a:gd name="connsiteX21" fmla="*/ 4923922 w 6481367"/>
                <a:gd name="connsiteY21" fmla="*/ 155761 h 1018440"/>
                <a:gd name="connsiteX22" fmla="*/ 5151549 w 6481367"/>
                <a:gd name="connsiteY22" fmla="*/ 119816 h 1018440"/>
                <a:gd name="connsiteX23" fmla="*/ 5247392 w 6481367"/>
                <a:gd name="connsiteY23" fmla="*/ 167743 h 1018440"/>
                <a:gd name="connsiteX24" fmla="*/ 5522940 w 6481367"/>
                <a:gd name="connsiteY24" fmla="*/ 167743 h 1018440"/>
                <a:gd name="connsiteX25" fmla="*/ 5702645 w 6481367"/>
                <a:gd name="connsiteY25" fmla="*/ 23963 h 1018440"/>
                <a:gd name="connsiteX26" fmla="*/ 5906311 w 6481367"/>
                <a:gd name="connsiteY26" fmla="*/ 179725 h 1018440"/>
                <a:gd name="connsiteX27" fmla="*/ 6121957 w 6481367"/>
                <a:gd name="connsiteY27" fmla="*/ 35945 h 1018440"/>
                <a:gd name="connsiteX28" fmla="*/ 6313643 w 6481367"/>
                <a:gd name="connsiteY28" fmla="*/ 0 h 1018440"/>
                <a:gd name="connsiteX29" fmla="*/ 6481367 w 6481367"/>
                <a:gd name="connsiteY29" fmla="*/ 107835 h 10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81367" h="1018440">
                  <a:moveTo>
                    <a:pt x="0" y="682954"/>
                  </a:moveTo>
                  <a:lnTo>
                    <a:pt x="227626" y="994477"/>
                  </a:lnTo>
                  <a:lnTo>
                    <a:pt x="395351" y="898624"/>
                  </a:lnTo>
                  <a:lnTo>
                    <a:pt x="814663" y="802771"/>
                  </a:lnTo>
                  <a:lnTo>
                    <a:pt x="1006349" y="1018440"/>
                  </a:lnTo>
                  <a:lnTo>
                    <a:pt x="1221995" y="682954"/>
                  </a:lnTo>
                  <a:lnTo>
                    <a:pt x="1413681" y="874661"/>
                  </a:lnTo>
                  <a:lnTo>
                    <a:pt x="1569425" y="599083"/>
                  </a:lnTo>
                  <a:lnTo>
                    <a:pt x="1809032" y="479266"/>
                  </a:lnTo>
                  <a:lnTo>
                    <a:pt x="2012698" y="539174"/>
                  </a:lnTo>
                  <a:lnTo>
                    <a:pt x="2204383" y="551156"/>
                  </a:lnTo>
                  <a:lnTo>
                    <a:pt x="2372108" y="527193"/>
                  </a:lnTo>
                  <a:lnTo>
                    <a:pt x="2587755" y="575119"/>
                  </a:lnTo>
                  <a:lnTo>
                    <a:pt x="2767460" y="419358"/>
                  </a:lnTo>
                  <a:lnTo>
                    <a:pt x="2983106" y="455303"/>
                  </a:lnTo>
                  <a:lnTo>
                    <a:pt x="3402418" y="383413"/>
                  </a:lnTo>
                  <a:lnTo>
                    <a:pt x="3522222" y="407376"/>
                  </a:lnTo>
                  <a:lnTo>
                    <a:pt x="3881632" y="215670"/>
                  </a:lnTo>
                  <a:lnTo>
                    <a:pt x="4324905" y="275578"/>
                  </a:lnTo>
                  <a:lnTo>
                    <a:pt x="4540551" y="191706"/>
                  </a:lnTo>
                  <a:lnTo>
                    <a:pt x="4720256" y="83871"/>
                  </a:lnTo>
                  <a:lnTo>
                    <a:pt x="4923922" y="155761"/>
                  </a:lnTo>
                  <a:lnTo>
                    <a:pt x="5151549" y="119816"/>
                  </a:lnTo>
                  <a:lnTo>
                    <a:pt x="5247392" y="167743"/>
                  </a:lnTo>
                  <a:lnTo>
                    <a:pt x="5522940" y="167743"/>
                  </a:lnTo>
                  <a:lnTo>
                    <a:pt x="5702645" y="23963"/>
                  </a:lnTo>
                  <a:lnTo>
                    <a:pt x="5906311" y="179725"/>
                  </a:lnTo>
                  <a:lnTo>
                    <a:pt x="6121957" y="35945"/>
                  </a:lnTo>
                  <a:lnTo>
                    <a:pt x="6313643" y="0"/>
                  </a:lnTo>
                  <a:lnTo>
                    <a:pt x="6481367" y="107835"/>
                  </a:lnTo>
                </a:path>
              </a:pathLst>
            </a:cu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1401701" y="3067304"/>
              <a:ext cx="6433446" cy="1964991"/>
            </a:xfrm>
            <a:custGeom>
              <a:avLst/>
              <a:gdLst>
                <a:gd name="connsiteX0" fmla="*/ 0 w 6433446"/>
                <a:gd name="connsiteY0" fmla="*/ 1964991 h 1964991"/>
                <a:gd name="connsiteX1" fmla="*/ 179705 w 6433446"/>
                <a:gd name="connsiteY1" fmla="*/ 1845175 h 1964991"/>
                <a:gd name="connsiteX2" fmla="*/ 563076 w 6433446"/>
                <a:gd name="connsiteY2" fmla="*/ 1246092 h 1964991"/>
                <a:gd name="connsiteX3" fmla="*/ 778722 w 6433446"/>
                <a:gd name="connsiteY3" fmla="*/ 1377890 h 1964991"/>
                <a:gd name="connsiteX4" fmla="*/ 958427 w 6433446"/>
                <a:gd name="connsiteY4" fmla="*/ 1138257 h 1964991"/>
                <a:gd name="connsiteX5" fmla="*/ 1174074 w 6433446"/>
                <a:gd name="connsiteY5" fmla="*/ 1054385 h 1964991"/>
                <a:gd name="connsiteX6" fmla="*/ 1389720 w 6433446"/>
                <a:gd name="connsiteY6" fmla="*/ 946551 h 1964991"/>
                <a:gd name="connsiteX7" fmla="*/ 1533484 w 6433446"/>
                <a:gd name="connsiteY7" fmla="*/ 694936 h 1964991"/>
                <a:gd name="connsiteX8" fmla="*/ 1785071 w 6433446"/>
                <a:gd name="connsiteY8" fmla="*/ 694936 h 1964991"/>
                <a:gd name="connsiteX9" fmla="*/ 1976757 w 6433446"/>
                <a:gd name="connsiteY9" fmla="*/ 635028 h 1964991"/>
                <a:gd name="connsiteX10" fmla="*/ 2132501 w 6433446"/>
                <a:gd name="connsiteY10" fmla="*/ 694936 h 1964991"/>
                <a:gd name="connsiteX11" fmla="*/ 2312207 w 6433446"/>
                <a:gd name="connsiteY11" fmla="*/ 599083 h 1964991"/>
                <a:gd name="connsiteX12" fmla="*/ 2527853 w 6433446"/>
                <a:gd name="connsiteY12" fmla="*/ 551156 h 1964991"/>
                <a:gd name="connsiteX13" fmla="*/ 2767460 w 6433446"/>
                <a:gd name="connsiteY13" fmla="*/ 323504 h 1964991"/>
                <a:gd name="connsiteX14" fmla="*/ 2923204 w 6433446"/>
                <a:gd name="connsiteY14" fmla="*/ 407376 h 1964991"/>
                <a:gd name="connsiteX15" fmla="*/ 3150831 w 6433446"/>
                <a:gd name="connsiteY15" fmla="*/ 419358 h 1964991"/>
                <a:gd name="connsiteX16" fmla="*/ 3294595 w 6433446"/>
                <a:gd name="connsiteY16" fmla="*/ 299541 h 1964991"/>
                <a:gd name="connsiteX17" fmla="*/ 3474300 w 6433446"/>
                <a:gd name="connsiteY17" fmla="*/ 287560 h 1964991"/>
                <a:gd name="connsiteX18" fmla="*/ 3725888 w 6433446"/>
                <a:gd name="connsiteY18" fmla="*/ 335486 h 1964991"/>
                <a:gd name="connsiteX19" fmla="*/ 3881632 w 6433446"/>
                <a:gd name="connsiteY19" fmla="*/ 431339 h 1964991"/>
                <a:gd name="connsiteX20" fmla="*/ 4121239 w 6433446"/>
                <a:gd name="connsiteY20" fmla="*/ 179725 h 1964991"/>
                <a:gd name="connsiteX21" fmla="*/ 4265003 w 6433446"/>
                <a:gd name="connsiteY21" fmla="*/ 215670 h 1964991"/>
                <a:gd name="connsiteX22" fmla="*/ 4468669 w 6433446"/>
                <a:gd name="connsiteY22" fmla="*/ 143780 h 1964991"/>
                <a:gd name="connsiteX23" fmla="*/ 4708276 w 6433446"/>
                <a:gd name="connsiteY23" fmla="*/ 107835 h 1964991"/>
                <a:gd name="connsiteX24" fmla="*/ 4911942 w 6433446"/>
                <a:gd name="connsiteY24" fmla="*/ 167743 h 1964991"/>
                <a:gd name="connsiteX25" fmla="*/ 5307293 w 6433446"/>
                <a:gd name="connsiteY25" fmla="*/ 0 h 1964991"/>
                <a:gd name="connsiteX26" fmla="*/ 5498979 w 6433446"/>
                <a:gd name="connsiteY26" fmla="*/ 179725 h 1964991"/>
                <a:gd name="connsiteX27" fmla="*/ 5690665 w 6433446"/>
                <a:gd name="connsiteY27" fmla="*/ 0 h 1964991"/>
                <a:gd name="connsiteX28" fmla="*/ 5870370 w 6433446"/>
                <a:gd name="connsiteY28" fmla="*/ 179725 h 1964991"/>
                <a:gd name="connsiteX29" fmla="*/ 6050075 w 6433446"/>
                <a:gd name="connsiteY29" fmla="*/ 35945 h 1964991"/>
                <a:gd name="connsiteX30" fmla="*/ 6277702 w 6433446"/>
                <a:gd name="connsiteY30" fmla="*/ 23963 h 1964991"/>
                <a:gd name="connsiteX31" fmla="*/ 6433446 w 6433446"/>
                <a:gd name="connsiteY31" fmla="*/ 155761 h 196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33446" h="1964991">
                  <a:moveTo>
                    <a:pt x="0" y="1964991"/>
                  </a:moveTo>
                  <a:lnTo>
                    <a:pt x="179705" y="1845175"/>
                  </a:lnTo>
                  <a:lnTo>
                    <a:pt x="563076" y="1246092"/>
                  </a:lnTo>
                  <a:lnTo>
                    <a:pt x="778722" y="1377890"/>
                  </a:lnTo>
                  <a:lnTo>
                    <a:pt x="958427" y="1138257"/>
                  </a:lnTo>
                  <a:lnTo>
                    <a:pt x="1174074" y="1054385"/>
                  </a:lnTo>
                  <a:lnTo>
                    <a:pt x="1389720" y="946551"/>
                  </a:lnTo>
                  <a:lnTo>
                    <a:pt x="1533484" y="694936"/>
                  </a:lnTo>
                  <a:lnTo>
                    <a:pt x="1785071" y="694936"/>
                  </a:lnTo>
                  <a:lnTo>
                    <a:pt x="1976757" y="635028"/>
                  </a:lnTo>
                  <a:lnTo>
                    <a:pt x="2132501" y="694936"/>
                  </a:lnTo>
                  <a:lnTo>
                    <a:pt x="2312207" y="599083"/>
                  </a:lnTo>
                  <a:lnTo>
                    <a:pt x="2527853" y="551156"/>
                  </a:lnTo>
                  <a:lnTo>
                    <a:pt x="2767460" y="323504"/>
                  </a:lnTo>
                  <a:lnTo>
                    <a:pt x="2923204" y="407376"/>
                  </a:lnTo>
                  <a:lnTo>
                    <a:pt x="3150831" y="419358"/>
                  </a:lnTo>
                  <a:lnTo>
                    <a:pt x="3294595" y="299541"/>
                  </a:lnTo>
                  <a:lnTo>
                    <a:pt x="3474300" y="287560"/>
                  </a:lnTo>
                  <a:lnTo>
                    <a:pt x="3725888" y="335486"/>
                  </a:lnTo>
                  <a:lnTo>
                    <a:pt x="3881632" y="431339"/>
                  </a:lnTo>
                  <a:lnTo>
                    <a:pt x="4121239" y="179725"/>
                  </a:lnTo>
                  <a:lnTo>
                    <a:pt x="4265003" y="215670"/>
                  </a:lnTo>
                  <a:lnTo>
                    <a:pt x="4468669" y="143780"/>
                  </a:lnTo>
                  <a:lnTo>
                    <a:pt x="4708276" y="107835"/>
                  </a:lnTo>
                  <a:lnTo>
                    <a:pt x="4911942" y="167743"/>
                  </a:lnTo>
                  <a:lnTo>
                    <a:pt x="5307293" y="0"/>
                  </a:lnTo>
                  <a:lnTo>
                    <a:pt x="5498979" y="179725"/>
                  </a:lnTo>
                  <a:lnTo>
                    <a:pt x="5690665" y="0"/>
                  </a:lnTo>
                  <a:lnTo>
                    <a:pt x="5870370" y="179725"/>
                  </a:lnTo>
                  <a:lnTo>
                    <a:pt x="6050075" y="35945"/>
                  </a:lnTo>
                  <a:lnTo>
                    <a:pt x="6277702" y="23963"/>
                  </a:lnTo>
                  <a:lnTo>
                    <a:pt x="6433446" y="155761"/>
                  </a:lnTo>
                </a:path>
              </a:pathLst>
            </a:custGeom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Forma libre 4"/>
            <p:cNvSpPr/>
            <p:nvPr/>
          </p:nvSpPr>
          <p:spPr>
            <a:xfrm>
              <a:off x="1401701" y="2647946"/>
              <a:ext cx="6433446" cy="3115230"/>
            </a:xfrm>
            <a:custGeom>
              <a:avLst/>
              <a:gdLst>
                <a:gd name="connsiteX0" fmla="*/ 0 w 6433446"/>
                <a:gd name="connsiteY0" fmla="*/ 3115230 h 3115230"/>
                <a:gd name="connsiteX1" fmla="*/ 191685 w 6433446"/>
                <a:gd name="connsiteY1" fmla="*/ 2623982 h 3115230"/>
                <a:gd name="connsiteX2" fmla="*/ 395351 w 6433446"/>
                <a:gd name="connsiteY2" fmla="*/ 2576056 h 3115230"/>
                <a:gd name="connsiteX3" fmla="*/ 575056 w 6433446"/>
                <a:gd name="connsiteY3" fmla="*/ 2312459 h 3115230"/>
                <a:gd name="connsiteX4" fmla="*/ 778722 w 6433446"/>
                <a:gd name="connsiteY4" fmla="*/ 2408313 h 3115230"/>
                <a:gd name="connsiteX5" fmla="*/ 1006349 w 6433446"/>
                <a:gd name="connsiteY5" fmla="*/ 2144716 h 3115230"/>
                <a:gd name="connsiteX6" fmla="*/ 1233975 w 6433446"/>
                <a:gd name="connsiteY6" fmla="*/ 1976973 h 3115230"/>
                <a:gd name="connsiteX7" fmla="*/ 1401700 w 6433446"/>
                <a:gd name="connsiteY7" fmla="*/ 1749322 h 3115230"/>
                <a:gd name="connsiteX8" fmla="*/ 1485563 w 6433446"/>
                <a:gd name="connsiteY8" fmla="*/ 1677432 h 3115230"/>
                <a:gd name="connsiteX9" fmla="*/ 1545464 w 6433446"/>
                <a:gd name="connsiteY9" fmla="*/ 1509688 h 3115230"/>
                <a:gd name="connsiteX10" fmla="*/ 2000718 w 6433446"/>
                <a:gd name="connsiteY10" fmla="*/ 1377890 h 3115230"/>
                <a:gd name="connsiteX11" fmla="*/ 2204384 w 6433446"/>
                <a:gd name="connsiteY11" fmla="*/ 1258074 h 3115230"/>
                <a:gd name="connsiteX12" fmla="*/ 2384089 w 6433446"/>
                <a:gd name="connsiteY12" fmla="*/ 1114294 h 3115230"/>
                <a:gd name="connsiteX13" fmla="*/ 2575774 w 6433446"/>
                <a:gd name="connsiteY13" fmla="*/ 934569 h 3115230"/>
                <a:gd name="connsiteX14" fmla="*/ 2887263 w 6433446"/>
                <a:gd name="connsiteY14" fmla="*/ 670973 h 3115230"/>
                <a:gd name="connsiteX15" fmla="*/ 3126870 w 6433446"/>
                <a:gd name="connsiteY15" fmla="*/ 479266 h 3115230"/>
                <a:gd name="connsiteX16" fmla="*/ 3342516 w 6433446"/>
                <a:gd name="connsiteY16" fmla="*/ 503229 h 3115230"/>
                <a:gd name="connsiteX17" fmla="*/ 3510241 w 6433446"/>
                <a:gd name="connsiteY17" fmla="*/ 479266 h 3115230"/>
                <a:gd name="connsiteX18" fmla="*/ 3833711 w 6433446"/>
                <a:gd name="connsiteY18" fmla="*/ 383413 h 3115230"/>
                <a:gd name="connsiteX19" fmla="*/ 3977475 w 6433446"/>
                <a:gd name="connsiteY19" fmla="*/ 347468 h 3115230"/>
                <a:gd name="connsiteX20" fmla="*/ 4085298 w 6433446"/>
                <a:gd name="connsiteY20" fmla="*/ 215670 h 3115230"/>
                <a:gd name="connsiteX21" fmla="*/ 4265003 w 6433446"/>
                <a:gd name="connsiteY21" fmla="*/ 239633 h 3115230"/>
                <a:gd name="connsiteX22" fmla="*/ 4588473 w 6433446"/>
                <a:gd name="connsiteY22" fmla="*/ 215670 h 3115230"/>
                <a:gd name="connsiteX23" fmla="*/ 4876001 w 6433446"/>
                <a:gd name="connsiteY23" fmla="*/ 155761 h 3115230"/>
                <a:gd name="connsiteX24" fmla="*/ 5007785 w 6433446"/>
                <a:gd name="connsiteY24" fmla="*/ 119816 h 3115230"/>
                <a:gd name="connsiteX25" fmla="*/ 5199470 w 6433446"/>
                <a:gd name="connsiteY25" fmla="*/ 119816 h 3115230"/>
                <a:gd name="connsiteX26" fmla="*/ 5271352 w 6433446"/>
                <a:gd name="connsiteY26" fmla="*/ 155761 h 3115230"/>
                <a:gd name="connsiteX27" fmla="*/ 5463038 w 6433446"/>
                <a:gd name="connsiteY27" fmla="*/ 0 h 3115230"/>
                <a:gd name="connsiteX28" fmla="*/ 5666704 w 6433446"/>
                <a:gd name="connsiteY28" fmla="*/ 71890 h 3115230"/>
                <a:gd name="connsiteX29" fmla="*/ 5846409 w 6433446"/>
                <a:gd name="connsiteY29" fmla="*/ 23963 h 3115230"/>
                <a:gd name="connsiteX30" fmla="*/ 6086016 w 6433446"/>
                <a:gd name="connsiteY30" fmla="*/ 35945 h 3115230"/>
                <a:gd name="connsiteX31" fmla="*/ 6265721 w 6433446"/>
                <a:gd name="connsiteY31" fmla="*/ 47926 h 3115230"/>
                <a:gd name="connsiteX32" fmla="*/ 6433446 w 6433446"/>
                <a:gd name="connsiteY32" fmla="*/ 119816 h 311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33446" h="3115230">
                  <a:moveTo>
                    <a:pt x="0" y="3115230"/>
                  </a:moveTo>
                  <a:lnTo>
                    <a:pt x="191685" y="2623982"/>
                  </a:lnTo>
                  <a:lnTo>
                    <a:pt x="395351" y="2576056"/>
                  </a:lnTo>
                  <a:lnTo>
                    <a:pt x="575056" y="2312459"/>
                  </a:lnTo>
                  <a:lnTo>
                    <a:pt x="778722" y="2408313"/>
                  </a:lnTo>
                  <a:lnTo>
                    <a:pt x="1006349" y="2144716"/>
                  </a:lnTo>
                  <a:lnTo>
                    <a:pt x="1233975" y="1976973"/>
                  </a:lnTo>
                  <a:lnTo>
                    <a:pt x="1401700" y="1749322"/>
                  </a:lnTo>
                  <a:lnTo>
                    <a:pt x="1485563" y="1677432"/>
                  </a:lnTo>
                  <a:lnTo>
                    <a:pt x="1545464" y="1509688"/>
                  </a:lnTo>
                  <a:lnTo>
                    <a:pt x="2000718" y="1377890"/>
                  </a:lnTo>
                  <a:lnTo>
                    <a:pt x="2204384" y="1258074"/>
                  </a:lnTo>
                  <a:lnTo>
                    <a:pt x="2384089" y="1114294"/>
                  </a:lnTo>
                  <a:lnTo>
                    <a:pt x="2575774" y="934569"/>
                  </a:lnTo>
                  <a:lnTo>
                    <a:pt x="2887263" y="670973"/>
                  </a:lnTo>
                  <a:lnTo>
                    <a:pt x="3126870" y="479266"/>
                  </a:lnTo>
                  <a:lnTo>
                    <a:pt x="3342516" y="503229"/>
                  </a:lnTo>
                  <a:lnTo>
                    <a:pt x="3510241" y="479266"/>
                  </a:lnTo>
                  <a:lnTo>
                    <a:pt x="3833711" y="383413"/>
                  </a:lnTo>
                  <a:lnTo>
                    <a:pt x="3977475" y="347468"/>
                  </a:lnTo>
                  <a:lnTo>
                    <a:pt x="4085298" y="215670"/>
                  </a:lnTo>
                  <a:lnTo>
                    <a:pt x="4265003" y="239633"/>
                  </a:lnTo>
                  <a:lnTo>
                    <a:pt x="4588473" y="215670"/>
                  </a:lnTo>
                  <a:lnTo>
                    <a:pt x="4876001" y="155761"/>
                  </a:lnTo>
                  <a:lnTo>
                    <a:pt x="5007785" y="119816"/>
                  </a:lnTo>
                  <a:lnTo>
                    <a:pt x="5199470" y="119816"/>
                  </a:lnTo>
                  <a:lnTo>
                    <a:pt x="5271352" y="155761"/>
                  </a:lnTo>
                  <a:lnTo>
                    <a:pt x="5463038" y="0"/>
                  </a:lnTo>
                  <a:lnTo>
                    <a:pt x="5666704" y="71890"/>
                  </a:lnTo>
                  <a:lnTo>
                    <a:pt x="5846409" y="23963"/>
                  </a:lnTo>
                  <a:lnTo>
                    <a:pt x="6086016" y="35945"/>
                  </a:lnTo>
                  <a:lnTo>
                    <a:pt x="6265721" y="47926"/>
                  </a:lnTo>
                  <a:lnTo>
                    <a:pt x="6433446" y="119816"/>
                  </a:lnTo>
                </a:path>
              </a:pathLst>
            </a:cu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1389720" y="1569597"/>
              <a:ext cx="6457407" cy="886642"/>
            </a:xfrm>
            <a:custGeom>
              <a:avLst/>
              <a:gdLst>
                <a:gd name="connsiteX0" fmla="*/ 0 w 6457407"/>
                <a:gd name="connsiteY0" fmla="*/ 455303 h 886642"/>
                <a:gd name="connsiteX1" fmla="*/ 203666 w 6457407"/>
                <a:gd name="connsiteY1" fmla="*/ 575119 h 886642"/>
                <a:gd name="connsiteX2" fmla="*/ 395352 w 6457407"/>
                <a:gd name="connsiteY2" fmla="*/ 455303 h 886642"/>
                <a:gd name="connsiteX3" fmla="*/ 599018 w 6457407"/>
                <a:gd name="connsiteY3" fmla="*/ 718899 h 886642"/>
                <a:gd name="connsiteX4" fmla="*/ 778723 w 6457407"/>
                <a:gd name="connsiteY4" fmla="*/ 623046 h 886642"/>
                <a:gd name="connsiteX5" fmla="*/ 1186055 w 6457407"/>
                <a:gd name="connsiteY5" fmla="*/ 826734 h 886642"/>
                <a:gd name="connsiteX6" fmla="*/ 1389721 w 6457407"/>
                <a:gd name="connsiteY6" fmla="*/ 706918 h 886642"/>
                <a:gd name="connsiteX7" fmla="*/ 1581406 w 6457407"/>
                <a:gd name="connsiteY7" fmla="*/ 670973 h 886642"/>
                <a:gd name="connsiteX8" fmla="*/ 1737151 w 6457407"/>
                <a:gd name="connsiteY8" fmla="*/ 503229 h 886642"/>
                <a:gd name="connsiteX9" fmla="*/ 2336168 w 6457407"/>
                <a:gd name="connsiteY9" fmla="*/ 251615 h 886642"/>
                <a:gd name="connsiteX10" fmla="*/ 2551814 w 6457407"/>
                <a:gd name="connsiteY10" fmla="*/ 299541 h 886642"/>
                <a:gd name="connsiteX11" fmla="*/ 2731519 w 6457407"/>
                <a:gd name="connsiteY11" fmla="*/ 455303 h 886642"/>
                <a:gd name="connsiteX12" fmla="*/ 2911225 w 6457407"/>
                <a:gd name="connsiteY12" fmla="*/ 335486 h 886642"/>
                <a:gd name="connsiteX13" fmla="*/ 3330537 w 6457407"/>
                <a:gd name="connsiteY13" fmla="*/ 179725 h 886642"/>
                <a:gd name="connsiteX14" fmla="*/ 3522222 w 6457407"/>
                <a:gd name="connsiteY14" fmla="*/ 886642 h 886642"/>
                <a:gd name="connsiteX15" fmla="*/ 3713908 w 6457407"/>
                <a:gd name="connsiteY15" fmla="*/ 347468 h 886642"/>
                <a:gd name="connsiteX16" fmla="*/ 4097279 w 6457407"/>
                <a:gd name="connsiteY16" fmla="*/ 0 h 886642"/>
                <a:gd name="connsiteX17" fmla="*/ 4300945 w 6457407"/>
                <a:gd name="connsiteY17" fmla="*/ 299541 h 886642"/>
                <a:gd name="connsiteX18" fmla="*/ 4696296 w 6457407"/>
                <a:gd name="connsiteY18" fmla="*/ 59908 h 886642"/>
                <a:gd name="connsiteX19" fmla="*/ 4899962 w 6457407"/>
                <a:gd name="connsiteY19" fmla="*/ 227651 h 886642"/>
                <a:gd name="connsiteX20" fmla="*/ 5067687 w 6457407"/>
                <a:gd name="connsiteY20" fmla="*/ 227651 h 886642"/>
                <a:gd name="connsiteX21" fmla="*/ 5475019 w 6457407"/>
                <a:gd name="connsiteY21" fmla="*/ 167743 h 886642"/>
                <a:gd name="connsiteX22" fmla="*/ 5690665 w 6457407"/>
                <a:gd name="connsiteY22" fmla="*/ 275578 h 886642"/>
                <a:gd name="connsiteX23" fmla="*/ 5894331 w 6457407"/>
                <a:gd name="connsiteY23" fmla="*/ 275578 h 886642"/>
                <a:gd name="connsiteX24" fmla="*/ 6145918 w 6457407"/>
                <a:gd name="connsiteY24" fmla="*/ 203688 h 886642"/>
                <a:gd name="connsiteX25" fmla="*/ 6457407 w 6457407"/>
                <a:gd name="connsiteY25" fmla="*/ 203688 h 8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7407" h="886642">
                  <a:moveTo>
                    <a:pt x="0" y="455303"/>
                  </a:moveTo>
                  <a:lnTo>
                    <a:pt x="203666" y="575119"/>
                  </a:lnTo>
                  <a:lnTo>
                    <a:pt x="395352" y="455303"/>
                  </a:lnTo>
                  <a:lnTo>
                    <a:pt x="599018" y="718899"/>
                  </a:lnTo>
                  <a:lnTo>
                    <a:pt x="778723" y="623046"/>
                  </a:lnTo>
                  <a:lnTo>
                    <a:pt x="1186055" y="826734"/>
                  </a:lnTo>
                  <a:lnTo>
                    <a:pt x="1389721" y="706918"/>
                  </a:lnTo>
                  <a:lnTo>
                    <a:pt x="1581406" y="670973"/>
                  </a:lnTo>
                  <a:lnTo>
                    <a:pt x="1737151" y="503229"/>
                  </a:lnTo>
                  <a:lnTo>
                    <a:pt x="2336168" y="251615"/>
                  </a:lnTo>
                  <a:lnTo>
                    <a:pt x="2551814" y="299541"/>
                  </a:lnTo>
                  <a:lnTo>
                    <a:pt x="2731519" y="455303"/>
                  </a:lnTo>
                  <a:lnTo>
                    <a:pt x="2911225" y="335486"/>
                  </a:lnTo>
                  <a:lnTo>
                    <a:pt x="3330537" y="179725"/>
                  </a:lnTo>
                  <a:lnTo>
                    <a:pt x="3522222" y="886642"/>
                  </a:lnTo>
                  <a:lnTo>
                    <a:pt x="3713908" y="347468"/>
                  </a:lnTo>
                  <a:lnTo>
                    <a:pt x="4097279" y="0"/>
                  </a:lnTo>
                  <a:lnTo>
                    <a:pt x="4300945" y="299541"/>
                  </a:lnTo>
                  <a:lnTo>
                    <a:pt x="4696296" y="59908"/>
                  </a:lnTo>
                  <a:lnTo>
                    <a:pt x="4899962" y="227651"/>
                  </a:lnTo>
                  <a:lnTo>
                    <a:pt x="5067687" y="227651"/>
                  </a:lnTo>
                  <a:lnTo>
                    <a:pt x="5475019" y="167743"/>
                  </a:lnTo>
                  <a:lnTo>
                    <a:pt x="5690665" y="275578"/>
                  </a:lnTo>
                  <a:lnTo>
                    <a:pt x="5894331" y="275578"/>
                  </a:lnTo>
                  <a:lnTo>
                    <a:pt x="6145918" y="203688"/>
                  </a:lnTo>
                  <a:lnTo>
                    <a:pt x="6457407" y="203688"/>
                  </a:lnTo>
                </a:path>
              </a:pathLst>
            </a:custGeom>
            <a:ln w="50800" cap="flat" cmpd="sng" algn="ctr">
              <a:solidFill>
                <a:srgbClr val="604A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3" name="Conector recto 12"/>
            <p:cNvCxnSpPr/>
            <p:nvPr/>
          </p:nvCxnSpPr>
          <p:spPr>
            <a:xfrm rot="5400000">
              <a:off x="-1260025" y="3672298"/>
              <a:ext cx="466069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1079026" y="5979477"/>
              <a:ext cx="708094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707296" y="1545633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80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7296" y="2363090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70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07296" y="3235877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60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7296" y="4040520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50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07296" y="4841419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40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7296" y="5688508"/>
              <a:ext cx="366657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30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37729" y="5979477"/>
              <a:ext cx="689023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/>
                <a:t>Apr 27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201246" y="5979477"/>
              <a:ext cx="736099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May 04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555870" y="5979477"/>
              <a:ext cx="736099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May 11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957571" y="5979477"/>
              <a:ext cx="734584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May 18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7276924" y="5979477"/>
              <a:ext cx="736099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/>
                <a:t>May 25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 rot="16200000">
              <a:off x="-973156" y="3343600"/>
              <a:ext cx="278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/>
                <a:t>Percent always using masks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803813" y="1898264"/>
              <a:ext cx="927996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>
                  <a:solidFill>
                    <a:schemeClr val="accent1"/>
                  </a:solidFill>
                </a:rPr>
                <a:t>Argentina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803813" y="1521009"/>
              <a:ext cx="556563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/>
                <a:t>Chile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844659" y="2076144"/>
              <a:ext cx="787395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>
                  <a:solidFill>
                    <a:srgbClr val="92D050"/>
                  </a:solidFill>
                </a:rPr>
                <a:t>Ecuador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7808534" y="1739498"/>
              <a:ext cx="527871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solidFill>
                    <a:schemeClr val="accent4">
                      <a:lumMod val="75000"/>
                    </a:schemeClr>
                  </a:solidFill>
                </a:rPr>
                <a:t>Peru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837051" y="2624378"/>
              <a:ext cx="1002047" cy="478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/>
                <a:t>Brazil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808534" y="2353779"/>
              <a:ext cx="891941" cy="28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Colombia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830559" y="3079714"/>
              <a:ext cx="1268937" cy="478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/>
                <a:t>México</a:t>
              </a:r>
            </a:p>
          </p:txBody>
        </p:sp>
      </p:grpSp>
      <p:sp>
        <p:nvSpPr>
          <p:cNvPr id="61" name="Título 3">
            <a:extLst>
              <a:ext uri="{FF2B5EF4-FFF2-40B4-BE49-F238E27FC236}">
                <a16:creationId xmlns:a16="http://schemas.microsoft.com/office/drawing/2014/main" id="{257D5D56-D526-A443-BFB1-04028E9F4FAA}"/>
              </a:ext>
            </a:extLst>
          </p:cNvPr>
          <p:cNvSpPr txBox="1">
            <a:spLocks/>
          </p:cNvSpPr>
          <p:nvPr/>
        </p:nvSpPr>
        <p:spPr>
          <a:xfrm>
            <a:off x="145782" y="61407"/>
            <a:ext cx="8917567" cy="134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85A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s-MX" dirty="0"/>
              <a:t>Use of face masks, past 7 days, </a:t>
            </a:r>
            <a:r>
              <a:rPr lang="es-MX" sz="4000" dirty="0"/>
              <a:t>Source: IHME</a:t>
            </a:r>
          </a:p>
        </p:txBody>
      </p:sp>
    </p:spTree>
    <p:extLst>
      <p:ext uri="{BB962C8B-B14F-4D97-AF65-F5344CB8AC3E}">
        <p14:creationId xmlns:p14="http://schemas.microsoft.com/office/powerpoint/2010/main" val="28651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5614-4819-8947-B340-39DA34F3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68" y="0"/>
            <a:ext cx="7886700" cy="1325563"/>
          </a:xfrm>
        </p:spPr>
        <p:txBody>
          <a:bodyPr/>
          <a:lstStyle/>
          <a:p>
            <a:pPr algn="ctr"/>
            <a:r>
              <a:rPr lang="en-US"/>
              <a:t>New website! ObservCovid.miami.edu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029954" y="1441675"/>
            <a:ext cx="3717734" cy="5298179"/>
            <a:chOff x="1029954" y="1441675"/>
            <a:chExt cx="3717734" cy="5298179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BAB8A4-09C7-2D47-81C1-76E890CBF1ED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306"/>
            <a:stretch/>
          </p:blipFill>
          <p:spPr>
            <a:xfrm>
              <a:off x="1033078" y="4444299"/>
              <a:ext cx="3714610" cy="22955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AF6FCB-A39E-C44C-A04E-86FF212D3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7799"/>
            <a:stretch/>
          </p:blipFill>
          <p:spPr>
            <a:xfrm>
              <a:off x="1029954" y="1441675"/>
              <a:ext cx="3717734" cy="302257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93A95-6166-A249-AE2F-39B8F1013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09"/>
          <a:stretch/>
        </p:blipFill>
        <p:spPr>
          <a:xfrm>
            <a:off x="4997556" y="1441675"/>
            <a:ext cx="3644548" cy="5028103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sp>
        <p:nvSpPr>
          <p:cNvPr id="8" name="Rectángulo 6">
            <a:extLst>
              <a:ext uri="{FF2B5EF4-FFF2-40B4-BE49-F238E27FC236}">
                <a16:creationId xmlns:a16="http://schemas.microsoft.com/office/drawing/2014/main" id="{BF2D78F5-3883-C742-861E-69EBDBA9D37D}"/>
              </a:ext>
            </a:extLst>
          </p:cNvPr>
          <p:cNvSpPr/>
          <p:nvPr/>
        </p:nvSpPr>
        <p:spPr>
          <a:xfrm>
            <a:off x="2" y="0"/>
            <a:ext cx="571777" cy="576000"/>
          </a:xfrm>
          <a:prstGeom prst="rect">
            <a:avLst/>
          </a:prstGeom>
          <a:solidFill>
            <a:srgbClr val="2C5F26"/>
          </a:solidFill>
          <a:ln w="9525" cap="flat" cmpd="sng" algn="ctr">
            <a:noFill/>
            <a:prstDash val="soli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83C5A37E-6EEA-ED4C-B56D-73CA680F0A9C}"/>
              </a:ext>
            </a:extLst>
          </p:cNvPr>
          <p:cNvSpPr/>
          <p:nvPr/>
        </p:nvSpPr>
        <p:spPr>
          <a:xfrm>
            <a:off x="79785" y="560892"/>
            <a:ext cx="571777" cy="5760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9BBB59">
                  <a:lumMod val="60000"/>
                  <a:lumOff val="40000"/>
                </a:srgbClr>
              </a:gs>
              <a:gs pos="4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2AFF53E5-C37A-4049-BC74-4C3EF8167913}"/>
              </a:ext>
            </a:extLst>
          </p:cNvPr>
          <p:cNvSpPr/>
          <p:nvPr/>
        </p:nvSpPr>
        <p:spPr>
          <a:xfrm>
            <a:off x="274449" y="286080"/>
            <a:ext cx="571777" cy="5760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4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fondowebcov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" y="-15950"/>
            <a:ext cx="922218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8B40-77C1-1F4B-809C-604AFE17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04" y="2332160"/>
            <a:ext cx="7020513" cy="2155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385723"/>
                </a:solidFill>
              </a:rPr>
              <a:t>Observatory for the containment of COVID-19 in the Americas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64348" y="61653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7604" y="5976551"/>
            <a:ext cx="6922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June 2, 2020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16" name="Imagen 15" descr="Logo MIAdvanceStu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61" y="220957"/>
            <a:ext cx="1734907" cy="559123"/>
          </a:xfrm>
          <a:prstGeom prst="rect">
            <a:avLst/>
          </a:prstGeom>
        </p:spPr>
      </p:pic>
      <p:pic>
        <p:nvPicPr>
          <p:cNvPr id="17" name="Imagen 16" descr="Logo 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77" y="154814"/>
            <a:ext cx="1468274" cy="69140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D65E59D-37EF-624F-92CA-DBB9EB00C0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9648" y="168086"/>
            <a:ext cx="1287549" cy="664865"/>
          </a:xfrm>
          <a:prstGeom prst="rect">
            <a:avLst/>
          </a:prstGeom>
        </p:spPr>
      </p:pic>
      <p:pic>
        <p:nvPicPr>
          <p:cNvPr id="20" name="Imagen 19" descr="logo CICSA Anáhuac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6593" y="5496897"/>
            <a:ext cx="996731" cy="397135"/>
          </a:xfrm>
          <a:prstGeom prst="rect">
            <a:avLst/>
          </a:prstGeom>
        </p:spPr>
      </p:pic>
      <p:pic>
        <p:nvPicPr>
          <p:cNvPr id="21" name="Imagen 20" descr="cid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237" y="5469417"/>
            <a:ext cx="362956" cy="452095"/>
          </a:xfrm>
          <a:prstGeom prst="rect">
            <a:avLst/>
          </a:prstGeom>
        </p:spPr>
      </p:pic>
      <p:pic>
        <p:nvPicPr>
          <p:cNvPr id="23" name="Imagen 22" descr="Tufts_univ_blue.png"/>
          <p:cNvPicPr>
            <a:picLocks noChangeAspect="1"/>
          </p:cNvPicPr>
          <p:nvPr/>
        </p:nvPicPr>
        <p:blipFill>
          <a:blip r:embed="rId8">
            <a:lum bright="-10000" contrast="-10000"/>
          </a:blip>
          <a:srcRect l="18673" t="28156" r="18609" b="27779"/>
          <a:stretch>
            <a:fillRect/>
          </a:stretch>
        </p:blipFill>
        <p:spPr>
          <a:xfrm>
            <a:off x="7020211" y="5518843"/>
            <a:ext cx="773212" cy="353242"/>
          </a:xfrm>
          <a:prstGeom prst="rect">
            <a:avLst/>
          </a:prstGeom>
        </p:spPr>
      </p:pic>
      <p:pic>
        <p:nvPicPr>
          <p:cNvPr id="24" name="Imagen 23" descr="Logo TA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3337" y="5428270"/>
            <a:ext cx="936894" cy="534389"/>
          </a:xfrm>
          <a:prstGeom prst="rect">
            <a:avLst/>
          </a:prstGeom>
        </p:spPr>
      </p:pic>
      <p:pic>
        <p:nvPicPr>
          <p:cNvPr id="28" name="Imagen 27" descr="logo sms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3491" y="5464807"/>
            <a:ext cx="516807" cy="461314"/>
          </a:xfrm>
          <a:prstGeom prst="rect">
            <a:avLst/>
          </a:prstGeom>
        </p:spPr>
      </p:pic>
      <p:pic>
        <p:nvPicPr>
          <p:cNvPr id="29" name="Imagen 28" descr="logo mexicosoci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6106" y="5527177"/>
            <a:ext cx="687472" cy="336575"/>
          </a:xfrm>
          <a:prstGeom prst="rect">
            <a:avLst/>
          </a:prstGeom>
        </p:spPr>
      </p:pic>
      <p:pic>
        <p:nvPicPr>
          <p:cNvPr id="4" name="Picture 3" descr="A picture containing food, shirt, drawing&#10;&#10;Description automatically generated">
            <a:extLst>
              <a:ext uri="{FF2B5EF4-FFF2-40B4-BE49-F238E27FC236}">
                <a16:creationId xmlns:a16="http://schemas.microsoft.com/office/drawing/2014/main" id="{AAF60308-952F-4FAB-BE60-0916555C6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3147" y="5392856"/>
            <a:ext cx="661474" cy="629976"/>
          </a:xfrm>
          <a:prstGeom prst="rect">
            <a:avLst/>
          </a:prstGeom>
        </p:spPr>
      </p:pic>
      <p:pic>
        <p:nvPicPr>
          <p:cNvPr id="22" name="Imagen 21" descr="SoC_Website_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3578" y="1064199"/>
            <a:ext cx="2176256" cy="304676"/>
          </a:xfrm>
          <a:prstGeom prst="rect">
            <a:avLst/>
          </a:prstGeom>
        </p:spPr>
      </p:pic>
      <p:pic>
        <p:nvPicPr>
          <p:cNvPr id="32" name="Imagen 31" descr="Logo arts&amp;scienceU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6721" y="966677"/>
            <a:ext cx="1117385" cy="499720"/>
          </a:xfrm>
          <a:prstGeom prst="rect">
            <a:avLst/>
          </a:prstGeom>
        </p:spPr>
      </p:pic>
      <p:sp>
        <p:nvSpPr>
          <p:cNvPr id="27" name="CuadroTexto 24">
            <a:extLst>
              <a:ext uri="{FF2B5EF4-FFF2-40B4-BE49-F238E27FC236}">
                <a16:creationId xmlns:a16="http://schemas.microsoft.com/office/drawing/2014/main" id="{55166559-7B0A-F848-9D7C-B60916E92537}"/>
              </a:ext>
            </a:extLst>
          </p:cNvPr>
          <p:cNvSpPr txBox="1"/>
          <p:nvPr/>
        </p:nvSpPr>
        <p:spPr>
          <a:xfrm>
            <a:off x="2964621" y="4788722"/>
            <a:ext cx="539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11969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861" y="0"/>
            <a:ext cx="8020279" cy="1164703"/>
          </a:xfrm>
        </p:spPr>
        <p:txBody>
          <a:bodyPr>
            <a:noAutofit/>
          </a:bodyPr>
          <a:lstStyle/>
          <a:p>
            <a:pPr algn="r"/>
            <a:r>
              <a:rPr lang="es-MX" sz="3600" dirty="0"/>
              <a:t>Principal Investigators and Associates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870" y="1179286"/>
            <a:ext cx="8736130" cy="3376862"/>
          </a:xfrm>
        </p:spPr>
        <p:txBody>
          <a:bodyPr numCol="1">
            <a:normAutofit fontScale="85000" lnSpcReduction="20000"/>
          </a:bodyPr>
          <a:lstStyle/>
          <a:p>
            <a:endParaRPr lang="es-MX" sz="4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Felicia Marie Knaul</a:t>
            </a:r>
            <a:r>
              <a:rPr lang="es-MX" sz="2000" dirty="0">
                <a:solidFill>
                  <a:srgbClr val="285A2F"/>
                </a:solidFill>
              </a:rPr>
              <a:t>,</a:t>
            </a:r>
            <a:r>
              <a:rPr lang="es-MX" sz="2000" b="1" dirty="0">
                <a:solidFill>
                  <a:srgbClr val="285A2F"/>
                </a:solidFill>
              </a:rPr>
              <a:t> </a:t>
            </a:r>
            <a:r>
              <a:rPr lang="es-MX" sz="2000" dirty="0">
                <a:solidFill>
                  <a:srgbClr val="285A2F"/>
                </a:solidFill>
              </a:rPr>
              <a:t>University of Miami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Héctor Arreola-Ornelas</a:t>
            </a:r>
            <a:r>
              <a:rPr lang="es-MX" sz="2000" dirty="0">
                <a:solidFill>
                  <a:srgbClr val="285A2F"/>
                </a:solidFill>
              </a:rPr>
              <a:t>, University of Miami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Michael Touchton</a:t>
            </a:r>
            <a:r>
              <a:rPr lang="es-MX" sz="2000" dirty="0">
                <a:solidFill>
                  <a:srgbClr val="285A2F"/>
                </a:solidFill>
              </a:rPr>
              <a:t>,</a:t>
            </a:r>
            <a:r>
              <a:rPr lang="es-MX" sz="2400" dirty="0">
                <a:solidFill>
                  <a:srgbClr val="285A2F"/>
                </a:solidFill>
              </a:rPr>
              <a:t> </a:t>
            </a:r>
            <a:r>
              <a:rPr lang="es-MX" sz="2000" dirty="0">
                <a:solidFill>
                  <a:srgbClr val="285A2F"/>
                </a:solidFill>
              </a:rPr>
              <a:t>University of Miami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Thalia Porteny</a:t>
            </a:r>
            <a:r>
              <a:rPr lang="es-MX" sz="2000" dirty="0">
                <a:solidFill>
                  <a:srgbClr val="285A2F"/>
                </a:solidFill>
              </a:rPr>
              <a:t>,Tufts University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Mariano Sánchez-Talanquer, </a:t>
            </a:r>
            <a:r>
              <a:rPr lang="es-MX" sz="2100" dirty="0">
                <a:solidFill>
                  <a:srgbClr val="285A2F"/>
                </a:solidFill>
              </a:rPr>
              <a:t>Centro de Investigación y Docencia Económicas</a:t>
            </a:r>
            <a:endParaRPr lang="es-MX" sz="2400" dirty="0">
              <a:solidFill>
                <a:srgbClr val="285A2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Oscar Méndez Carniado</a:t>
            </a:r>
            <a:r>
              <a:rPr lang="es-MX" sz="2100" b="1" dirty="0">
                <a:solidFill>
                  <a:srgbClr val="285A2F"/>
                </a:solidFill>
              </a:rPr>
              <a:t>,</a:t>
            </a:r>
            <a:r>
              <a:rPr lang="es-MX" sz="2400" b="1" dirty="0">
                <a:solidFill>
                  <a:srgbClr val="285A2F"/>
                </a:solidFill>
              </a:rPr>
              <a:t> </a:t>
            </a:r>
            <a:r>
              <a:rPr lang="es-MX" sz="2100" dirty="0">
                <a:solidFill>
                  <a:srgbClr val="285A2F"/>
                </a:solidFill>
              </a:rPr>
              <a:t>University of Miami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Pablo Kuri</a:t>
            </a:r>
            <a:r>
              <a:rPr lang="es-MX" sz="2100" dirty="0">
                <a:solidFill>
                  <a:srgbClr val="285A2F"/>
                </a:solidFill>
              </a:rPr>
              <a:t>,</a:t>
            </a:r>
            <a:r>
              <a:rPr lang="es-MX" sz="2400" b="1" dirty="0">
                <a:solidFill>
                  <a:srgbClr val="285A2F"/>
                </a:solidFill>
              </a:rPr>
              <a:t> </a:t>
            </a:r>
            <a:r>
              <a:rPr lang="es-MX" sz="2100" dirty="0">
                <a:solidFill>
                  <a:srgbClr val="285A2F"/>
                </a:solidFill>
              </a:rPr>
              <a:t>UNAM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Sallie Hughes, </a:t>
            </a:r>
            <a:r>
              <a:rPr lang="es-MX" sz="2400" dirty="0">
                <a:solidFill>
                  <a:srgbClr val="285A2F"/>
                </a:solidFill>
              </a:rPr>
              <a:t>University of Miami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Mariana Chudnovsky</a:t>
            </a:r>
            <a:r>
              <a:rPr lang="es-MX" sz="2400" dirty="0">
                <a:solidFill>
                  <a:srgbClr val="285A2F"/>
                </a:solidFill>
              </a:rPr>
              <a:t>,</a:t>
            </a:r>
            <a:r>
              <a:rPr lang="es-MX" sz="2400" b="1" dirty="0">
                <a:solidFill>
                  <a:srgbClr val="285A2F"/>
                </a:solidFill>
              </a:rPr>
              <a:t> </a:t>
            </a:r>
            <a:r>
              <a:rPr lang="es-MX" sz="2000" dirty="0">
                <a:solidFill>
                  <a:srgbClr val="285A2F"/>
                </a:solidFill>
              </a:rPr>
              <a:t>Centro de Investigación y Docencia Económicas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285A2F"/>
                </a:solidFill>
              </a:rPr>
              <a:t>Salomón Chertorivski</a:t>
            </a:r>
            <a:r>
              <a:rPr lang="es-MX" sz="2000" dirty="0">
                <a:solidFill>
                  <a:srgbClr val="285A2F"/>
                </a:solidFill>
              </a:rPr>
              <a:t>,</a:t>
            </a:r>
            <a:r>
              <a:rPr lang="es-MX" sz="2400" dirty="0">
                <a:solidFill>
                  <a:srgbClr val="285A2F"/>
                </a:solidFill>
              </a:rPr>
              <a:t> </a:t>
            </a:r>
            <a:r>
              <a:rPr lang="es-MX" sz="2000" dirty="0">
                <a:solidFill>
                  <a:srgbClr val="285A2F"/>
                </a:solidFill>
              </a:rPr>
              <a:t>Centro de Investigación y Docencia Económicas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8381" y="6056140"/>
            <a:ext cx="852723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s-MX" dirty="0">
                <a:solidFill>
                  <a:srgbClr val="285A2F"/>
                </a:solidFill>
                <a:latin typeface="Times New Roman"/>
                <a:cs typeface="Times New Roman"/>
              </a:rPr>
              <a:t>Sonia X. Ortega Alanís	      </a:t>
            </a:r>
            <a:r>
              <a:rPr lang="es-MX" u="sng" dirty="0">
                <a:solidFill>
                  <a:srgbClr val="285A2F"/>
                </a:solidFill>
                <a:latin typeface="Times New Roman"/>
                <a:cs typeface="Times New Roman"/>
              </a:rPr>
              <a:t>Marco Antonio Faganello</a:t>
            </a:r>
            <a:r>
              <a:rPr lang="es-MX" dirty="0">
                <a:solidFill>
                  <a:srgbClr val="285A2F"/>
                </a:solidFill>
                <a:latin typeface="Times New Roman"/>
                <a:cs typeface="Times New Roman"/>
              </a:rPr>
              <a:t>	           Javier Dorantes Aguilar       Salvador Acevedo Gómez       Karen L. Luján López.        L. Lizette González Gómez    Ariel García Terrón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BC728A-1741-1145-86E0-040CCC621EE4}"/>
              </a:ext>
            </a:extLst>
          </p:cNvPr>
          <p:cNvSpPr txBox="1"/>
          <p:nvPr/>
        </p:nvSpPr>
        <p:spPr>
          <a:xfrm>
            <a:off x="1326200" y="5756797"/>
            <a:ext cx="650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285A2F"/>
                </a:solidFill>
                <a:latin typeface="Times New Roman"/>
                <a:cs typeface="Times New Roman"/>
              </a:rPr>
              <a:t>Research assistance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0B93CCCD-648D-F547-8A62-556C48C2EE59}"/>
              </a:ext>
            </a:extLst>
          </p:cNvPr>
          <p:cNvSpPr txBox="1"/>
          <p:nvPr/>
        </p:nvSpPr>
        <p:spPr>
          <a:xfrm>
            <a:off x="183128" y="4601496"/>
            <a:ext cx="846022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85A2F"/>
                </a:solidFill>
                <a:latin typeface="Times New Roman"/>
                <a:cs typeface="Times New Roman"/>
              </a:rPr>
              <a:t>Website development and data vizualization: </a:t>
            </a:r>
          </a:p>
          <a:p>
            <a:pPr algn="ctr"/>
            <a:r>
              <a:rPr lang="es-MX" sz="2000" dirty="0">
                <a:solidFill>
                  <a:srgbClr val="285A2F"/>
                </a:solidFill>
                <a:latin typeface="Times New Roman"/>
                <a:cs typeface="Times New Roman"/>
              </a:rPr>
              <a:t>Alberto Cairo, Kim Grinfeder, Lenny Martínez,</a:t>
            </a:r>
          </a:p>
          <a:p>
            <a:pPr algn="ctr"/>
            <a:r>
              <a:rPr lang="es-MX" sz="2000" dirty="0">
                <a:solidFill>
                  <a:srgbClr val="285A2F"/>
                </a:solidFill>
                <a:latin typeface="Times New Roman"/>
                <a:cs typeface="Times New Roman"/>
              </a:rPr>
              <a:t> Raymond Balise, Layla Bouzoubaa, y Gerardo Perez Castillo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DFC979-C800-AD48-9140-7B08B7747230}"/>
              </a:ext>
            </a:extLst>
          </p:cNvPr>
          <p:cNvSpPr/>
          <p:nvPr/>
        </p:nvSpPr>
        <p:spPr>
          <a:xfrm>
            <a:off x="2" y="0"/>
            <a:ext cx="571777" cy="576000"/>
          </a:xfrm>
          <a:prstGeom prst="rect">
            <a:avLst/>
          </a:prstGeom>
          <a:solidFill>
            <a:srgbClr val="2C5F26"/>
          </a:solidFill>
          <a:ln w="9525" cap="flat" cmpd="sng" algn="ctr">
            <a:noFill/>
            <a:prstDash val="soli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3E6E1E-93DD-1C40-B978-91832733D03C}"/>
              </a:ext>
            </a:extLst>
          </p:cNvPr>
          <p:cNvSpPr/>
          <p:nvPr/>
        </p:nvSpPr>
        <p:spPr>
          <a:xfrm>
            <a:off x="79785" y="560892"/>
            <a:ext cx="571777" cy="5760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9BBB59">
                  <a:lumMod val="60000"/>
                  <a:lumOff val="40000"/>
                </a:srgbClr>
              </a:gs>
              <a:gs pos="4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E8C568-A3D1-4543-8188-E322D12F6D9C}"/>
              </a:ext>
            </a:extLst>
          </p:cNvPr>
          <p:cNvSpPr/>
          <p:nvPr/>
        </p:nvSpPr>
        <p:spPr>
          <a:xfrm>
            <a:off x="274449" y="286080"/>
            <a:ext cx="571777" cy="5760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1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globalcovid2.jp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44"/>
          <a:stretch>
            <a:fillRect/>
          </a:stretch>
        </p:blipFill>
        <p:spPr>
          <a:xfrm>
            <a:off x="493820" y="2219087"/>
            <a:ext cx="5744566" cy="41391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8835" y="249688"/>
            <a:ext cx="8229600" cy="1348238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Latin America and Carib have 40% of daily global deaths. </a:t>
            </a:r>
            <a:br>
              <a:rPr lang="es-MX" sz="3600" dirty="0"/>
            </a:br>
            <a:r>
              <a:rPr lang="es-MX" sz="3600" dirty="0"/>
              <a:t>Brazil has more that half of these deaths. </a:t>
            </a:r>
            <a:endParaRPr lang="es-MX" sz="3600" b="1" dirty="0"/>
          </a:p>
        </p:txBody>
      </p:sp>
      <p:sp>
        <p:nvSpPr>
          <p:cNvPr id="120" name="Rectángulo 119"/>
          <p:cNvSpPr/>
          <p:nvPr/>
        </p:nvSpPr>
        <p:spPr>
          <a:xfrm>
            <a:off x="326730" y="1716276"/>
            <a:ext cx="8490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Daily deaths among patients diagnosed with COVID19 (7-day Rolling average)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11290" y="3840914"/>
            <a:ext cx="830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/>
              <a:t>4,069</a:t>
            </a:r>
          </a:p>
          <a:p>
            <a:r>
              <a:rPr lang="es-MX" b="1"/>
              <a:t>global </a:t>
            </a:r>
          </a:p>
          <a:p>
            <a:r>
              <a:rPr lang="es-MX" b="1"/>
              <a:t>deaths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519562" y="6382812"/>
            <a:ext cx="576680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859091" y="6391152"/>
            <a:ext cx="570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Apr 22</a:t>
            </a:r>
            <a:endParaRPr lang="es-MX" sz="1100"/>
          </a:p>
        </p:txBody>
      </p:sp>
      <p:sp>
        <p:nvSpPr>
          <p:cNvPr id="25" name="CuadroTexto 24"/>
          <p:cNvSpPr txBox="1"/>
          <p:nvPr/>
        </p:nvSpPr>
        <p:spPr>
          <a:xfrm>
            <a:off x="1795594" y="6391152"/>
            <a:ext cx="570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Apr 29</a:t>
            </a:r>
            <a:endParaRPr lang="es-MX" sz="1100"/>
          </a:p>
        </p:txBody>
      </p:sp>
      <p:sp>
        <p:nvSpPr>
          <p:cNvPr id="26" name="CuadroTexto 25"/>
          <p:cNvSpPr txBox="1"/>
          <p:nvPr/>
        </p:nvSpPr>
        <p:spPr>
          <a:xfrm>
            <a:off x="2716909" y="6391152"/>
            <a:ext cx="545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May 6</a:t>
            </a:r>
            <a:endParaRPr lang="es-MX" sz="1100"/>
          </a:p>
        </p:txBody>
      </p:sp>
      <p:sp>
        <p:nvSpPr>
          <p:cNvPr id="27" name="CuadroTexto 26"/>
          <p:cNvSpPr txBox="1"/>
          <p:nvPr/>
        </p:nvSpPr>
        <p:spPr>
          <a:xfrm>
            <a:off x="3612345" y="6391152"/>
            <a:ext cx="616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May 13</a:t>
            </a:r>
            <a:endParaRPr lang="es-MX" sz="1100"/>
          </a:p>
        </p:txBody>
      </p:sp>
      <p:sp>
        <p:nvSpPr>
          <p:cNvPr id="28" name="CuadroTexto 27"/>
          <p:cNvSpPr txBox="1"/>
          <p:nvPr/>
        </p:nvSpPr>
        <p:spPr>
          <a:xfrm>
            <a:off x="4560981" y="6391152"/>
            <a:ext cx="616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May 20</a:t>
            </a:r>
            <a:endParaRPr lang="es-MX" sz="1100"/>
          </a:p>
        </p:txBody>
      </p:sp>
      <p:sp>
        <p:nvSpPr>
          <p:cNvPr id="29" name="CuadroTexto 28"/>
          <p:cNvSpPr txBox="1"/>
          <p:nvPr/>
        </p:nvSpPr>
        <p:spPr>
          <a:xfrm>
            <a:off x="5886326" y="6391152"/>
            <a:ext cx="616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/>
              <a:t>May 30</a:t>
            </a:r>
            <a:endParaRPr lang="es-MX" sz="1100"/>
          </a:p>
        </p:txBody>
      </p:sp>
      <p:sp>
        <p:nvSpPr>
          <p:cNvPr id="82" name="CuadroTexto 81"/>
          <p:cNvSpPr txBox="1"/>
          <p:nvPr/>
        </p:nvSpPr>
        <p:spPr>
          <a:xfrm>
            <a:off x="7098029" y="3208465"/>
            <a:ext cx="988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MX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LatAm </a:t>
            </a:r>
          </a:p>
          <a:p>
            <a:pPr algn="r"/>
            <a:r>
              <a:rPr lang="es-MX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=40%</a:t>
            </a:r>
          </a:p>
        </p:txBody>
      </p:sp>
      <p:cxnSp>
        <p:nvCxnSpPr>
          <p:cNvPr id="108" name="Conector recto 107"/>
          <p:cNvCxnSpPr/>
          <p:nvPr/>
        </p:nvCxnSpPr>
        <p:spPr>
          <a:xfrm rot="5400000">
            <a:off x="6058296" y="3483143"/>
            <a:ext cx="951738" cy="1956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/>
          <p:cNvCxnSpPr/>
          <p:nvPr/>
        </p:nvCxnSpPr>
        <p:spPr>
          <a:xfrm rot="5400000">
            <a:off x="6257274" y="4274566"/>
            <a:ext cx="555738" cy="1956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ángulo 90">
            <a:extLst>
              <a:ext uri="{FF2B5EF4-FFF2-40B4-BE49-F238E27FC236}">
                <a16:creationId xmlns:a16="http://schemas.microsoft.com/office/drawing/2014/main" id="{159F9BC9-8194-C240-8294-C3646CA40EAF}"/>
              </a:ext>
            </a:extLst>
          </p:cNvPr>
          <p:cNvSpPr/>
          <p:nvPr/>
        </p:nvSpPr>
        <p:spPr>
          <a:xfrm>
            <a:off x="12573" y="666357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/>
              <a:t>Source:</a:t>
            </a:r>
            <a:r>
              <a:rPr lang="es-MX" sz="1000" dirty="0"/>
              <a:t> FT analysis of data from the European Centre for Disease Prevention and Control and the Covid Tracking Project. Data updated May 31 2020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80298B4-E397-2544-BE55-6F40499F301E}"/>
              </a:ext>
            </a:extLst>
          </p:cNvPr>
          <p:cNvSpPr/>
          <p:nvPr/>
        </p:nvSpPr>
        <p:spPr>
          <a:xfrm>
            <a:off x="8028845" y="3048585"/>
            <a:ext cx="309429" cy="24475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8476647E-9325-294F-9DB8-9BC96FDC8067}"/>
              </a:ext>
            </a:extLst>
          </p:cNvPr>
          <p:cNvSpPr/>
          <p:nvPr/>
        </p:nvSpPr>
        <p:spPr>
          <a:xfrm>
            <a:off x="7066889" y="3068613"/>
            <a:ext cx="309429" cy="10092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81">
            <a:extLst>
              <a:ext uri="{FF2B5EF4-FFF2-40B4-BE49-F238E27FC236}">
                <a16:creationId xmlns:a16="http://schemas.microsoft.com/office/drawing/2014/main" id="{B0987406-4F0D-114A-8EA4-2756203644BE}"/>
              </a:ext>
            </a:extLst>
          </p:cNvPr>
          <p:cNvSpPr txBox="1"/>
          <p:nvPr/>
        </p:nvSpPr>
        <p:spPr>
          <a:xfrm>
            <a:off x="6386750" y="3052804"/>
            <a:ext cx="7697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MX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  <a:p>
            <a:pPr algn="r"/>
            <a:r>
              <a:rPr lang="es-MX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=23%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27D32FEF-CE95-4F45-9DA8-BEFDD42FD83B}"/>
              </a:ext>
            </a:extLst>
          </p:cNvPr>
          <p:cNvSpPr/>
          <p:nvPr/>
        </p:nvSpPr>
        <p:spPr>
          <a:xfrm>
            <a:off x="6317645" y="3048188"/>
            <a:ext cx="240899" cy="5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CuadroTexto 81">
            <a:extLst>
              <a:ext uri="{FF2B5EF4-FFF2-40B4-BE49-F238E27FC236}">
                <a16:creationId xmlns:a16="http://schemas.microsoft.com/office/drawing/2014/main" id="{7ED9C27A-171D-FA44-81B6-09B7FD7130A4}"/>
              </a:ext>
            </a:extLst>
          </p:cNvPr>
          <p:cNvSpPr txBox="1"/>
          <p:nvPr/>
        </p:nvSpPr>
        <p:spPr>
          <a:xfrm>
            <a:off x="6307491" y="4179469"/>
            <a:ext cx="769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MX" sz="1600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48E2459E-374B-5A4E-A236-AE323E847D48}"/>
              </a:ext>
            </a:extLst>
          </p:cNvPr>
          <p:cNvSpPr/>
          <p:nvPr/>
        </p:nvSpPr>
        <p:spPr>
          <a:xfrm>
            <a:off x="6238386" y="4020964"/>
            <a:ext cx="240899" cy="5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81">
            <a:extLst>
              <a:ext uri="{FF2B5EF4-FFF2-40B4-BE49-F238E27FC236}">
                <a16:creationId xmlns:a16="http://schemas.microsoft.com/office/drawing/2014/main" id="{356275A2-7885-1C48-A7E9-B817281FED58}"/>
              </a:ext>
            </a:extLst>
          </p:cNvPr>
          <p:cNvSpPr txBox="1"/>
          <p:nvPr/>
        </p:nvSpPr>
        <p:spPr>
          <a:xfrm>
            <a:off x="6263735" y="4690312"/>
            <a:ext cx="9034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MX" sz="1600" b="1">
                <a:solidFill>
                  <a:srgbClr val="D21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DA1A4282-07C7-0A41-8D5F-6A14A6C59457}"/>
              </a:ext>
            </a:extLst>
          </p:cNvPr>
          <p:cNvSpPr/>
          <p:nvPr/>
        </p:nvSpPr>
        <p:spPr>
          <a:xfrm>
            <a:off x="6286531" y="4649909"/>
            <a:ext cx="100220" cy="543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71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774971" y="6425898"/>
            <a:ext cx="8343280" cy="1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rma libre 73"/>
          <p:cNvSpPr/>
          <p:nvPr/>
        </p:nvSpPr>
        <p:spPr>
          <a:xfrm>
            <a:off x="775012" y="3406136"/>
            <a:ext cx="8139067" cy="3026987"/>
          </a:xfrm>
          <a:custGeom>
            <a:avLst/>
            <a:gdLst>
              <a:gd name="connsiteX0" fmla="*/ 0 w 9558866"/>
              <a:gd name="connsiteY0" fmla="*/ 2091267 h 3132667"/>
              <a:gd name="connsiteX1" fmla="*/ 84666 w 9558866"/>
              <a:gd name="connsiteY1" fmla="*/ 1778000 h 3132667"/>
              <a:gd name="connsiteX2" fmla="*/ 152400 w 9558866"/>
              <a:gd name="connsiteY2" fmla="*/ 1651000 h 3132667"/>
              <a:gd name="connsiteX3" fmla="*/ 245533 w 9558866"/>
              <a:gd name="connsiteY3" fmla="*/ 1388533 h 3132667"/>
              <a:gd name="connsiteX4" fmla="*/ 287866 w 9558866"/>
              <a:gd name="connsiteY4" fmla="*/ 1295400 h 3132667"/>
              <a:gd name="connsiteX5" fmla="*/ 389466 w 9558866"/>
              <a:gd name="connsiteY5" fmla="*/ 1202267 h 3132667"/>
              <a:gd name="connsiteX6" fmla="*/ 465666 w 9558866"/>
              <a:gd name="connsiteY6" fmla="*/ 990600 h 3132667"/>
              <a:gd name="connsiteX7" fmla="*/ 541866 w 9558866"/>
              <a:gd name="connsiteY7" fmla="*/ 889000 h 3132667"/>
              <a:gd name="connsiteX8" fmla="*/ 601133 w 9558866"/>
              <a:gd name="connsiteY8" fmla="*/ 829733 h 3132667"/>
              <a:gd name="connsiteX9" fmla="*/ 660400 w 9558866"/>
              <a:gd name="connsiteY9" fmla="*/ 762000 h 3132667"/>
              <a:gd name="connsiteX10" fmla="*/ 762000 w 9558866"/>
              <a:gd name="connsiteY10" fmla="*/ 685800 h 3132667"/>
              <a:gd name="connsiteX11" fmla="*/ 812800 w 9558866"/>
              <a:gd name="connsiteY11" fmla="*/ 618067 h 3132667"/>
              <a:gd name="connsiteX12" fmla="*/ 889000 w 9558866"/>
              <a:gd name="connsiteY12" fmla="*/ 558800 h 3132667"/>
              <a:gd name="connsiteX13" fmla="*/ 1007533 w 9558866"/>
              <a:gd name="connsiteY13" fmla="*/ 482600 h 3132667"/>
              <a:gd name="connsiteX14" fmla="*/ 1100666 w 9558866"/>
              <a:gd name="connsiteY14" fmla="*/ 414867 h 3132667"/>
              <a:gd name="connsiteX15" fmla="*/ 1168400 w 9558866"/>
              <a:gd name="connsiteY15" fmla="*/ 372533 h 3132667"/>
              <a:gd name="connsiteX16" fmla="*/ 1219200 w 9558866"/>
              <a:gd name="connsiteY16" fmla="*/ 321733 h 3132667"/>
              <a:gd name="connsiteX17" fmla="*/ 1337733 w 9558866"/>
              <a:gd name="connsiteY17" fmla="*/ 262467 h 3132667"/>
              <a:gd name="connsiteX18" fmla="*/ 1439333 w 9558866"/>
              <a:gd name="connsiteY18" fmla="*/ 211667 h 3132667"/>
              <a:gd name="connsiteX19" fmla="*/ 1515533 w 9558866"/>
              <a:gd name="connsiteY19" fmla="*/ 59267 h 3132667"/>
              <a:gd name="connsiteX20" fmla="*/ 1583266 w 9558866"/>
              <a:gd name="connsiteY20" fmla="*/ 110067 h 3132667"/>
              <a:gd name="connsiteX21" fmla="*/ 1642533 w 9558866"/>
              <a:gd name="connsiteY21" fmla="*/ 59267 h 3132667"/>
              <a:gd name="connsiteX22" fmla="*/ 1735666 w 9558866"/>
              <a:gd name="connsiteY22" fmla="*/ 25400 h 3132667"/>
              <a:gd name="connsiteX23" fmla="*/ 1871133 w 9558866"/>
              <a:gd name="connsiteY23" fmla="*/ 42333 h 3132667"/>
              <a:gd name="connsiteX24" fmla="*/ 1879600 w 9558866"/>
              <a:gd name="connsiteY24" fmla="*/ 42333 h 3132667"/>
              <a:gd name="connsiteX25" fmla="*/ 1947333 w 9558866"/>
              <a:gd name="connsiteY25" fmla="*/ 0 h 3132667"/>
              <a:gd name="connsiteX26" fmla="*/ 2032000 w 9558866"/>
              <a:gd name="connsiteY26" fmla="*/ 101600 h 3132667"/>
              <a:gd name="connsiteX27" fmla="*/ 2125133 w 9558866"/>
              <a:gd name="connsiteY27" fmla="*/ 33867 h 3132667"/>
              <a:gd name="connsiteX28" fmla="*/ 2269066 w 9558866"/>
              <a:gd name="connsiteY28" fmla="*/ 93133 h 3132667"/>
              <a:gd name="connsiteX29" fmla="*/ 2413000 w 9558866"/>
              <a:gd name="connsiteY29" fmla="*/ 59267 h 3132667"/>
              <a:gd name="connsiteX30" fmla="*/ 2556933 w 9558866"/>
              <a:gd name="connsiteY30" fmla="*/ 211667 h 3132667"/>
              <a:gd name="connsiteX31" fmla="*/ 2624666 w 9558866"/>
              <a:gd name="connsiteY31" fmla="*/ 270933 h 3132667"/>
              <a:gd name="connsiteX32" fmla="*/ 2717800 w 9558866"/>
              <a:gd name="connsiteY32" fmla="*/ 389467 h 3132667"/>
              <a:gd name="connsiteX33" fmla="*/ 2794000 w 9558866"/>
              <a:gd name="connsiteY33" fmla="*/ 448733 h 3132667"/>
              <a:gd name="connsiteX34" fmla="*/ 2819400 w 9558866"/>
              <a:gd name="connsiteY34" fmla="*/ 541867 h 3132667"/>
              <a:gd name="connsiteX35" fmla="*/ 2870200 w 9558866"/>
              <a:gd name="connsiteY35" fmla="*/ 626533 h 3132667"/>
              <a:gd name="connsiteX36" fmla="*/ 2904066 w 9558866"/>
              <a:gd name="connsiteY36" fmla="*/ 668867 h 3132667"/>
              <a:gd name="connsiteX37" fmla="*/ 2963333 w 9558866"/>
              <a:gd name="connsiteY37" fmla="*/ 719667 h 3132667"/>
              <a:gd name="connsiteX38" fmla="*/ 3039533 w 9558866"/>
              <a:gd name="connsiteY38" fmla="*/ 719667 h 3132667"/>
              <a:gd name="connsiteX39" fmla="*/ 3124200 w 9558866"/>
              <a:gd name="connsiteY39" fmla="*/ 719667 h 3132667"/>
              <a:gd name="connsiteX40" fmla="*/ 3175000 w 9558866"/>
              <a:gd name="connsiteY40" fmla="*/ 753533 h 3132667"/>
              <a:gd name="connsiteX41" fmla="*/ 3225800 w 9558866"/>
              <a:gd name="connsiteY41" fmla="*/ 795867 h 3132667"/>
              <a:gd name="connsiteX42" fmla="*/ 3276600 w 9558866"/>
              <a:gd name="connsiteY42" fmla="*/ 812800 h 3132667"/>
              <a:gd name="connsiteX43" fmla="*/ 3378200 w 9558866"/>
              <a:gd name="connsiteY43" fmla="*/ 846667 h 3132667"/>
              <a:gd name="connsiteX44" fmla="*/ 3488266 w 9558866"/>
              <a:gd name="connsiteY44" fmla="*/ 922867 h 3132667"/>
              <a:gd name="connsiteX45" fmla="*/ 3598333 w 9558866"/>
              <a:gd name="connsiteY45" fmla="*/ 999067 h 3132667"/>
              <a:gd name="connsiteX46" fmla="*/ 3683000 w 9558866"/>
              <a:gd name="connsiteY46" fmla="*/ 1083733 h 3132667"/>
              <a:gd name="connsiteX47" fmla="*/ 3750733 w 9558866"/>
              <a:gd name="connsiteY47" fmla="*/ 1168400 h 3132667"/>
              <a:gd name="connsiteX48" fmla="*/ 3793066 w 9558866"/>
              <a:gd name="connsiteY48" fmla="*/ 1193800 h 3132667"/>
              <a:gd name="connsiteX49" fmla="*/ 3826933 w 9558866"/>
              <a:gd name="connsiteY49" fmla="*/ 1270000 h 3132667"/>
              <a:gd name="connsiteX50" fmla="*/ 3860800 w 9558866"/>
              <a:gd name="connsiteY50" fmla="*/ 1303867 h 3132667"/>
              <a:gd name="connsiteX51" fmla="*/ 3996266 w 9558866"/>
              <a:gd name="connsiteY51" fmla="*/ 1388533 h 3132667"/>
              <a:gd name="connsiteX52" fmla="*/ 4038600 w 9558866"/>
              <a:gd name="connsiteY52" fmla="*/ 1405467 h 3132667"/>
              <a:gd name="connsiteX53" fmla="*/ 4089400 w 9558866"/>
              <a:gd name="connsiteY53" fmla="*/ 1439333 h 3132667"/>
              <a:gd name="connsiteX54" fmla="*/ 4131733 w 9558866"/>
              <a:gd name="connsiteY54" fmla="*/ 1439333 h 3132667"/>
              <a:gd name="connsiteX55" fmla="*/ 4191000 w 9558866"/>
              <a:gd name="connsiteY55" fmla="*/ 1447800 h 3132667"/>
              <a:gd name="connsiteX56" fmla="*/ 4233333 w 9558866"/>
              <a:gd name="connsiteY56" fmla="*/ 1490133 h 3132667"/>
              <a:gd name="connsiteX57" fmla="*/ 4284133 w 9558866"/>
              <a:gd name="connsiteY57" fmla="*/ 1549400 h 3132667"/>
              <a:gd name="connsiteX58" fmla="*/ 4377266 w 9558866"/>
              <a:gd name="connsiteY58" fmla="*/ 1583267 h 3132667"/>
              <a:gd name="connsiteX59" fmla="*/ 4436533 w 9558866"/>
              <a:gd name="connsiteY59" fmla="*/ 1600200 h 3132667"/>
              <a:gd name="connsiteX60" fmla="*/ 4538133 w 9558866"/>
              <a:gd name="connsiteY60" fmla="*/ 1625600 h 3132667"/>
              <a:gd name="connsiteX61" fmla="*/ 4572000 w 9558866"/>
              <a:gd name="connsiteY61" fmla="*/ 1744133 h 3132667"/>
              <a:gd name="connsiteX62" fmla="*/ 4673600 w 9558866"/>
              <a:gd name="connsiteY62" fmla="*/ 1786467 h 3132667"/>
              <a:gd name="connsiteX63" fmla="*/ 4741333 w 9558866"/>
              <a:gd name="connsiteY63" fmla="*/ 1769533 h 3132667"/>
              <a:gd name="connsiteX64" fmla="*/ 4826000 w 9558866"/>
              <a:gd name="connsiteY64" fmla="*/ 1811867 h 3132667"/>
              <a:gd name="connsiteX65" fmla="*/ 4910666 w 9558866"/>
              <a:gd name="connsiteY65" fmla="*/ 1837267 h 3132667"/>
              <a:gd name="connsiteX66" fmla="*/ 5113866 w 9558866"/>
              <a:gd name="connsiteY66" fmla="*/ 2057400 h 3132667"/>
              <a:gd name="connsiteX67" fmla="*/ 5207000 w 9558866"/>
              <a:gd name="connsiteY67" fmla="*/ 2057400 h 3132667"/>
              <a:gd name="connsiteX68" fmla="*/ 5274733 w 9558866"/>
              <a:gd name="connsiteY68" fmla="*/ 1955800 h 3132667"/>
              <a:gd name="connsiteX69" fmla="*/ 5342466 w 9558866"/>
              <a:gd name="connsiteY69" fmla="*/ 1930400 h 3132667"/>
              <a:gd name="connsiteX70" fmla="*/ 5427133 w 9558866"/>
              <a:gd name="connsiteY70" fmla="*/ 1981200 h 3132667"/>
              <a:gd name="connsiteX71" fmla="*/ 5511800 w 9558866"/>
              <a:gd name="connsiteY71" fmla="*/ 1964267 h 3132667"/>
              <a:gd name="connsiteX72" fmla="*/ 5571066 w 9558866"/>
              <a:gd name="connsiteY72" fmla="*/ 2032000 h 3132667"/>
              <a:gd name="connsiteX73" fmla="*/ 5638800 w 9558866"/>
              <a:gd name="connsiteY73" fmla="*/ 1998133 h 3132667"/>
              <a:gd name="connsiteX74" fmla="*/ 5731933 w 9558866"/>
              <a:gd name="connsiteY74" fmla="*/ 2065867 h 3132667"/>
              <a:gd name="connsiteX75" fmla="*/ 5791200 w 9558866"/>
              <a:gd name="connsiteY75" fmla="*/ 2302933 h 3132667"/>
              <a:gd name="connsiteX76" fmla="*/ 5892800 w 9558866"/>
              <a:gd name="connsiteY76" fmla="*/ 2345267 h 3132667"/>
              <a:gd name="connsiteX77" fmla="*/ 5952066 w 9558866"/>
              <a:gd name="connsiteY77" fmla="*/ 2429933 h 3132667"/>
              <a:gd name="connsiteX78" fmla="*/ 6104466 w 9558866"/>
              <a:gd name="connsiteY78" fmla="*/ 2446867 h 3132667"/>
              <a:gd name="connsiteX79" fmla="*/ 6223000 w 9558866"/>
              <a:gd name="connsiteY79" fmla="*/ 2582333 h 3132667"/>
              <a:gd name="connsiteX80" fmla="*/ 6231466 w 9558866"/>
              <a:gd name="connsiteY80" fmla="*/ 2607733 h 3132667"/>
              <a:gd name="connsiteX81" fmla="*/ 6341533 w 9558866"/>
              <a:gd name="connsiteY81" fmla="*/ 2650067 h 3132667"/>
              <a:gd name="connsiteX82" fmla="*/ 6392333 w 9558866"/>
              <a:gd name="connsiteY82" fmla="*/ 2827867 h 3132667"/>
              <a:gd name="connsiteX83" fmla="*/ 6477000 w 9558866"/>
              <a:gd name="connsiteY83" fmla="*/ 2827867 h 3132667"/>
              <a:gd name="connsiteX84" fmla="*/ 6544733 w 9558866"/>
              <a:gd name="connsiteY84" fmla="*/ 3031067 h 3132667"/>
              <a:gd name="connsiteX85" fmla="*/ 6629400 w 9558866"/>
              <a:gd name="connsiteY85" fmla="*/ 3031067 h 3132667"/>
              <a:gd name="connsiteX86" fmla="*/ 6697133 w 9558866"/>
              <a:gd name="connsiteY86" fmla="*/ 3115733 h 3132667"/>
              <a:gd name="connsiteX87" fmla="*/ 6908800 w 9558866"/>
              <a:gd name="connsiteY87" fmla="*/ 3115733 h 3132667"/>
              <a:gd name="connsiteX88" fmla="*/ 7010400 w 9558866"/>
              <a:gd name="connsiteY88" fmla="*/ 3022600 h 3132667"/>
              <a:gd name="connsiteX89" fmla="*/ 7467600 w 9558866"/>
              <a:gd name="connsiteY89" fmla="*/ 3039533 h 3132667"/>
              <a:gd name="connsiteX90" fmla="*/ 7543800 w 9558866"/>
              <a:gd name="connsiteY90" fmla="*/ 3132667 h 3132667"/>
              <a:gd name="connsiteX91" fmla="*/ 8458200 w 9558866"/>
              <a:gd name="connsiteY91" fmla="*/ 3090333 h 3132667"/>
              <a:gd name="connsiteX92" fmla="*/ 8517466 w 9558866"/>
              <a:gd name="connsiteY92" fmla="*/ 3022600 h 3132667"/>
              <a:gd name="connsiteX93" fmla="*/ 8983133 w 9558866"/>
              <a:gd name="connsiteY93" fmla="*/ 3022600 h 3132667"/>
              <a:gd name="connsiteX94" fmla="*/ 9059333 w 9558866"/>
              <a:gd name="connsiteY94" fmla="*/ 3107267 h 3132667"/>
              <a:gd name="connsiteX95" fmla="*/ 9558866 w 9558866"/>
              <a:gd name="connsiteY95" fmla="*/ 3107267 h 3132667"/>
              <a:gd name="connsiteX0" fmla="*/ 0 w 9558866"/>
              <a:gd name="connsiteY0" fmla="*/ 2091267 h 3132667"/>
              <a:gd name="connsiteX1" fmla="*/ 84666 w 9558866"/>
              <a:gd name="connsiteY1" fmla="*/ 1778000 h 3132667"/>
              <a:gd name="connsiteX2" fmla="*/ 152400 w 9558866"/>
              <a:gd name="connsiteY2" fmla="*/ 1651000 h 3132667"/>
              <a:gd name="connsiteX3" fmla="*/ 245533 w 9558866"/>
              <a:gd name="connsiteY3" fmla="*/ 1388533 h 3132667"/>
              <a:gd name="connsiteX4" fmla="*/ 287866 w 9558866"/>
              <a:gd name="connsiteY4" fmla="*/ 1295400 h 3132667"/>
              <a:gd name="connsiteX5" fmla="*/ 389466 w 9558866"/>
              <a:gd name="connsiteY5" fmla="*/ 1202267 h 3132667"/>
              <a:gd name="connsiteX6" fmla="*/ 465666 w 9558866"/>
              <a:gd name="connsiteY6" fmla="*/ 990600 h 3132667"/>
              <a:gd name="connsiteX7" fmla="*/ 541866 w 9558866"/>
              <a:gd name="connsiteY7" fmla="*/ 889000 h 3132667"/>
              <a:gd name="connsiteX8" fmla="*/ 601133 w 9558866"/>
              <a:gd name="connsiteY8" fmla="*/ 829733 h 3132667"/>
              <a:gd name="connsiteX9" fmla="*/ 660400 w 9558866"/>
              <a:gd name="connsiteY9" fmla="*/ 762000 h 3132667"/>
              <a:gd name="connsiteX10" fmla="*/ 762000 w 9558866"/>
              <a:gd name="connsiteY10" fmla="*/ 685800 h 3132667"/>
              <a:gd name="connsiteX11" fmla="*/ 812800 w 9558866"/>
              <a:gd name="connsiteY11" fmla="*/ 618067 h 3132667"/>
              <a:gd name="connsiteX12" fmla="*/ 889000 w 9558866"/>
              <a:gd name="connsiteY12" fmla="*/ 558800 h 3132667"/>
              <a:gd name="connsiteX13" fmla="*/ 1007533 w 9558866"/>
              <a:gd name="connsiteY13" fmla="*/ 482600 h 3132667"/>
              <a:gd name="connsiteX14" fmla="*/ 1100666 w 9558866"/>
              <a:gd name="connsiteY14" fmla="*/ 414867 h 3132667"/>
              <a:gd name="connsiteX15" fmla="*/ 1168400 w 9558866"/>
              <a:gd name="connsiteY15" fmla="*/ 372533 h 3132667"/>
              <a:gd name="connsiteX16" fmla="*/ 1219200 w 9558866"/>
              <a:gd name="connsiteY16" fmla="*/ 321733 h 3132667"/>
              <a:gd name="connsiteX17" fmla="*/ 1337733 w 9558866"/>
              <a:gd name="connsiteY17" fmla="*/ 262467 h 3132667"/>
              <a:gd name="connsiteX18" fmla="*/ 1439333 w 9558866"/>
              <a:gd name="connsiteY18" fmla="*/ 211667 h 3132667"/>
              <a:gd name="connsiteX19" fmla="*/ 1515533 w 9558866"/>
              <a:gd name="connsiteY19" fmla="*/ 59267 h 3132667"/>
              <a:gd name="connsiteX20" fmla="*/ 1583266 w 9558866"/>
              <a:gd name="connsiteY20" fmla="*/ 110067 h 3132667"/>
              <a:gd name="connsiteX21" fmla="*/ 1642533 w 9558866"/>
              <a:gd name="connsiteY21" fmla="*/ 59267 h 3132667"/>
              <a:gd name="connsiteX22" fmla="*/ 1735666 w 9558866"/>
              <a:gd name="connsiteY22" fmla="*/ 25400 h 3132667"/>
              <a:gd name="connsiteX23" fmla="*/ 1871133 w 9558866"/>
              <a:gd name="connsiteY23" fmla="*/ 42333 h 3132667"/>
              <a:gd name="connsiteX24" fmla="*/ 1879600 w 9558866"/>
              <a:gd name="connsiteY24" fmla="*/ 42333 h 3132667"/>
              <a:gd name="connsiteX25" fmla="*/ 1947333 w 9558866"/>
              <a:gd name="connsiteY25" fmla="*/ 0 h 3132667"/>
              <a:gd name="connsiteX26" fmla="*/ 2032000 w 9558866"/>
              <a:gd name="connsiteY26" fmla="*/ 101600 h 3132667"/>
              <a:gd name="connsiteX27" fmla="*/ 2125133 w 9558866"/>
              <a:gd name="connsiteY27" fmla="*/ 33867 h 3132667"/>
              <a:gd name="connsiteX28" fmla="*/ 2269066 w 9558866"/>
              <a:gd name="connsiteY28" fmla="*/ 93133 h 3132667"/>
              <a:gd name="connsiteX29" fmla="*/ 2413000 w 9558866"/>
              <a:gd name="connsiteY29" fmla="*/ 59267 h 3132667"/>
              <a:gd name="connsiteX30" fmla="*/ 2556933 w 9558866"/>
              <a:gd name="connsiteY30" fmla="*/ 211667 h 3132667"/>
              <a:gd name="connsiteX31" fmla="*/ 2624666 w 9558866"/>
              <a:gd name="connsiteY31" fmla="*/ 270933 h 3132667"/>
              <a:gd name="connsiteX32" fmla="*/ 2717800 w 9558866"/>
              <a:gd name="connsiteY32" fmla="*/ 389467 h 3132667"/>
              <a:gd name="connsiteX33" fmla="*/ 2794000 w 9558866"/>
              <a:gd name="connsiteY33" fmla="*/ 448733 h 3132667"/>
              <a:gd name="connsiteX34" fmla="*/ 2819400 w 9558866"/>
              <a:gd name="connsiteY34" fmla="*/ 541867 h 3132667"/>
              <a:gd name="connsiteX35" fmla="*/ 2870200 w 9558866"/>
              <a:gd name="connsiteY35" fmla="*/ 626533 h 3132667"/>
              <a:gd name="connsiteX36" fmla="*/ 2904066 w 9558866"/>
              <a:gd name="connsiteY36" fmla="*/ 668867 h 3132667"/>
              <a:gd name="connsiteX37" fmla="*/ 2963333 w 9558866"/>
              <a:gd name="connsiteY37" fmla="*/ 719667 h 3132667"/>
              <a:gd name="connsiteX38" fmla="*/ 3039533 w 9558866"/>
              <a:gd name="connsiteY38" fmla="*/ 719667 h 3132667"/>
              <a:gd name="connsiteX39" fmla="*/ 3124200 w 9558866"/>
              <a:gd name="connsiteY39" fmla="*/ 719667 h 3132667"/>
              <a:gd name="connsiteX40" fmla="*/ 3175000 w 9558866"/>
              <a:gd name="connsiteY40" fmla="*/ 753533 h 3132667"/>
              <a:gd name="connsiteX41" fmla="*/ 3225800 w 9558866"/>
              <a:gd name="connsiteY41" fmla="*/ 795867 h 3132667"/>
              <a:gd name="connsiteX42" fmla="*/ 3276600 w 9558866"/>
              <a:gd name="connsiteY42" fmla="*/ 812800 h 3132667"/>
              <a:gd name="connsiteX43" fmla="*/ 3378200 w 9558866"/>
              <a:gd name="connsiteY43" fmla="*/ 846667 h 3132667"/>
              <a:gd name="connsiteX44" fmla="*/ 3488266 w 9558866"/>
              <a:gd name="connsiteY44" fmla="*/ 922867 h 3132667"/>
              <a:gd name="connsiteX45" fmla="*/ 3598333 w 9558866"/>
              <a:gd name="connsiteY45" fmla="*/ 999067 h 3132667"/>
              <a:gd name="connsiteX46" fmla="*/ 3683000 w 9558866"/>
              <a:gd name="connsiteY46" fmla="*/ 1083733 h 3132667"/>
              <a:gd name="connsiteX47" fmla="*/ 3750733 w 9558866"/>
              <a:gd name="connsiteY47" fmla="*/ 1168400 h 3132667"/>
              <a:gd name="connsiteX48" fmla="*/ 3793066 w 9558866"/>
              <a:gd name="connsiteY48" fmla="*/ 1193800 h 3132667"/>
              <a:gd name="connsiteX49" fmla="*/ 3826933 w 9558866"/>
              <a:gd name="connsiteY49" fmla="*/ 1270000 h 3132667"/>
              <a:gd name="connsiteX50" fmla="*/ 3860800 w 9558866"/>
              <a:gd name="connsiteY50" fmla="*/ 1303867 h 3132667"/>
              <a:gd name="connsiteX51" fmla="*/ 3996266 w 9558866"/>
              <a:gd name="connsiteY51" fmla="*/ 1388533 h 3132667"/>
              <a:gd name="connsiteX52" fmla="*/ 4038600 w 9558866"/>
              <a:gd name="connsiteY52" fmla="*/ 1405467 h 3132667"/>
              <a:gd name="connsiteX53" fmla="*/ 4089400 w 9558866"/>
              <a:gd name="connsiteY53" fmla="*/ 1439333 h 3132667"/>
              <a:gd name="connsiteX54" fmla="*/ 4131733 w 9558866"/>
              <a:gd name="connsiteY54" fmla="*/ 1439333 h 3132667"/>
              <a:gd name="connsiteX55" fmla="*/ 4191000 w 9558866"/>
              <a:gd name="connsiteY55" fmla="*/ 1447800 h 3132667"/>
              <a:gd name="connsiteX56" fmla="*/ 4233333 w 9558866"/>
              <a:gd name="connsiteY56" fmla="*/ 1490133 h 3132667"/>
              <a:gd name="connsiteX57" fmla="*/ 4284133 w 9558866"/>
              <a:gd name="connsiteY57" fmla="*/ 1549400 h 3132667"/>
              <a:gd name="connsiteX58" fmla="*/ 4377266 w 9558866"/>
              <a:gd name="connsiteY58" fmla="*/ 1583267 h 3132667"/>
              <a:gd name="connsiteX59" fmla="*/ 4436533 w 9558866"/>
              <a:gd name="connsiteY59" fmla="*/ 1600200 h 3132667"/>
              <a:gd name="connsiteX60" fmla="*/ 4538133 w 9558866"/>
              <a:gd name="connsiteY60" fmla="*/ 1625600 h 3132667"/>
              <a:gd name="connsiteX61" fmla="*/ 4572000 w 9558866"/>
              <a:gd name="connsiteY61" fmla="*/ 1744133 h 3132667"/>
              <a:gd name="connsiteX62" fmla="*/ 4673600 w 9558866"/>
              <a:gd name="connsiteY62" fmla="*/ 1786467 h 3132667"/>
              <a:gd name="connsiteX63" fmla="*/ 4741333 w 9558866"/>
              <a:gd name="connsiteY63" fmla="*/ 1769533 h 3132667"/>
              <a:gd name="connsiteX64" fmla="*/ 4826000 w 9558866"/>
              <a:gd name="connsiteY64" fmla="*/ 1811867 h 3132667"/>
              <a:gd name="connsiteX65" fmla="*/ 4910666 w 9558866"/>
              <a:gd name="connsiteY65" fmla="*/ 1837267 h 3132667"/>
              <a:gd name="connsiteX66" fmla="*/ 5113866 w 9558866"/>
              <a:gd name="connsiteY66" fmla="*/ 2057400 h 3132667"/>
              <a:gd name="connsiteX67" fmla="*/ 5207000 w 9558866"/>
              <a:gd name="connsiteY67" fmla="*/ 2057400 h 3132667"/>
              <a:gd name="connsiteX68" fmla="*/ 5274733 w 9558866"/>
              <a:gd name="connsiteY68" fmla="*/ 1955800 h 3132667"/>
              <a:gd name="connsiteX69" fmla="*/ 5342466 w 9558866"/>
              <a:gd name="connsiteY69" fmla="*/ 1930400 h 3132667"/>
              <a:gd name="connsiteX70" fmla="*/ 5427133 w 9558866"/>
              <a:gd name="connsiteY70" fmla="*/ 1981200 h 3132667"/>
              <a:gd name="connsiteX71" fmla="*/ 5511800 w 9558866"/>
              <a:gd name="connsiteY71" fmla="*/ 1964267 h 3132667"/>
              <a:gd name="connsiteX72" fmla="*/ 5571066 w 9558866"/>
              <a:gd name="connsiteY72" fmla="*/ 2032000 h 3132667"/>
              <a:gd name="connsiteX73" fmla="*/ 5638800 w 9558866"/>
              <a:gd name="connsiteY73" fmla="*/ 1998133 h 3132667"/>
              <a:gd name="connsiteX74" fmla="*/ 5731933 w 9558866"/>
              <a:gd name="connsiteY74" fmla="*/ 2065867 h 3132667"/>
              <a:gd name="connsiteX75" fmla="*/ 5791200 w 9558866"/>
              <a:gd name="connsiteY75" fmla="*/ 2302933 h 3132667"/>
              <a:gd name="connsiteX76" fmla="*/ 5892800 w 9558866"/>
              <a:gd name="connsiteY76" fmla="*/ 2345267 h 3132667"/>
              <a:gd name="connsiteX77" fmla="*/ 5952066 w 9558866"/>
              <a:gd name="connsiteY77" fmla="*/ 2429933 h 3132667"/>
              <a:gd name="connsiteX78" fmla="*/ 6104466 w 9558866"/>
              <a:gd name="connsiteY78" fmla="*/ 2446867 h 3132667"/>
              <a:gd name="connsiteX79" fmla="*/ 6223000 w 9558866"/>
              <a:gd name="connsiteY79" fmla="*/ 2582333 h 3132667"/>
              <a:gd name="connsiteX80" fmla="*/ 6231466 w 9558866"/>
              <a:gd name="connsiteY80" fmla="*/ 2607733 h 3132667"/>
              <a:gd name="connsiteX81" fmla="*/ 6341533 w 9558866"/>
              <a:gd name="connsiteY81" fmla="*/ 2650067 h 3132667"/>
              <a:gd name="connsiteX82" fmla="*/ 6392333 w 9558866"/>
              <a:gd name="connsiteY82" fmla="*/ 2827867 h 3132667"/>
              <a:gd name="connsiteX83" fmla="*/ 6477000 w 9558866"/>
              <a:gd name="connsiteY83" fmla="*/ 2827867 h 3132667"/>
              <a:gd name="connsiteX84" fmla="*/ 6544733 w 9558866"/>
              <a:gd name="connsiteY84" fmla="*/ 3031067 h 3132667"/>
              <a:gd name="connsiteX85" fmla="*/ 6629400 w 9558866"/>
              <a:gd name="connsiteY85" fmla="*/ 3031067 h 3132667"/>
              <a:gd name="connsiteX86" fmla="*/ 6697133 w 9558866"/>
              <a:gd name="connsiteY86" fmla="*/ 3115733 h 3132667"/>
              <a:gd name="connsiteX87" fmla="*/ 6908800 w 9558866"/>
              <a:gd name="connsiteY87" fmla="*/ 3115733 h 3132667"/>
              <a:gd name="connsiteX88" fmla="*/ 7010400 w 9558866"/>
              <a:gd name="connsiteY88" fmla="*/ 3022600 h 3132667"/>
              <a:gd name="connsiteX89" fmla="*/ 7467600 w 9558866"/>
              <a:gd name="connsiteY89" fmla="*/ 3039533 h 3132667"/>
              <a:gd name="connsiteX90" fmla="*/ 7543800 w 9558866"/>
              <a:gd name="connsiteY90" fmla="*/ 3132667 h 3132667"/>
              <a:gd name="connsiteX91" fmla="*/ 8458201 w 9558866"/>
              <a:gd name="connsiteY91" fmla="*/ 3090333 h 3132667"/>
              <a:gd name="connsiteX92" fmla="*/ 8517466 w 9558866"/>
              <a:gd name="connsiteY92" fmla="*/ 3022600 h 3132667"/>
              <a:gd name="connsiteX93" fmla="*/ 8983133 w 9558866"/>
              <a:gd name="connsiteY93" fmla="*/ 3022600 h 3132667"/>
              <a:gd name="connsiteX94" fmla="*/ 9059333 w 9558866"/>
              <a:gd name="connsiteY94" fmla="*/ 3107267 h 3132667"/>
              <a:gd name="connsiteX95" fmla="*/ 9558866 w 9558866"/>
              <a:gd name="connsiteY95" fmla="*/ 3107267 h 3132667"/>
              <a:gd name="connsiteX0" fmla="*/ 0 w 9558866"/>
              <a:gd name="connsiteY0" fmla="*/ 2091267 h 3132667"/>
              <a:gd name="connsiteX1" fmla="*/ 84666 w 9558866"/>
              <a:gd name="connsiteY1" fmla="*/ 1778000 h 3132667"/>
              <a:gd name="connsiteX2" fmla="*/ 152400 w 9558866"/>
              <a:gd name="connsiteY2" fmla="*/ 1651000 h 3132667"/>
              <a:gd name="connsiteX3" fmla="*/ 245533 w 9558866"/>
              <a:gd name="connsiteY3" fmla="*/ 1388533 h 3132667"/>
              <a:gd name="connsiteX4" fmla="*/ 287866 w 9558866"/>
              <a:gd name="connsiteY4" fmla="*/ 1295400 h 3132667"/>
              <a:gd name="connsiteX5" fmla="*/ 389466 w 9558866"/>
              <a:gd name="connsiteY5" fmla="*/ 1202267 h 3132667"/>
              <a:gd name="connsiteX6" fmla="*/ 465666 w 9558866"/>
              <a:gd name="connsiteY6" fmla="*/ 990600 h 3132667"/>
              <a:gd name="connsiteX7" fmla="*/ 541866 w 9558866"/>
              <a:gd name="connsiteY7" fmla="*/ 889000 h 3132667"/>
              <a:gd name="connsiteX8" fmla="*/ 601133 w 9558866"/>
              <a:gd name="connsiteY8" fmla="*/ 829733 h 3132667"/>
              <a:gd name="connsiteX9" fmla="*/ 660400 w 9558866"/>
              <a:gd name="connsiteY9" fmla="*/ 762000 h 3132667"/>
              <a:gd name="connsiteX10" fmla="*/ 762000 w 9558866"/>
              <a:gd name="connsiteY10" fmla="*/ 685800 h 3132667"/>
              <a:gd name="connsiteX11" fmla="*/ 812800 w 9558866"/>
              <a:gd name="connsiteY11" fmla="*/ 618067 h 3132667"/>
              <a:gd name="connsiteX12" fmla="*/ 889000 w 9558866"/>
              <a:gd name="connsiteY12" fmla="*/ 558800 h 3132667"/>
              <a:gd name="connsiteX13" fmla="*/ 1007533 w 9558866"/>
              <a:gd name="connsiteY13" fmla="*/ 482600 h 3132667"/>
              <a:gd name="connsiteX14" fmla="*/ 1100666 w 9558866"/>
              <a:gd name="connsiteY14" fmla="*/ 414867 h 3132667"/>
              <a:gd name="connsiteX15" fmla="*/ 1168400 w 9558866"/>
              <a:gd name="connsiteY15" fmla="*/ 372533 h 3132667"/>
              <a:gd name="connsiteX16" fmla="*/ 1219200 w 9558866"/>
              <a:gd name="connsiteY16" fmla="*/ 321733 h 3132667"/>
              <a:gd name="connsiteX17" fmla="*/ 1337733 w 9558866"/>
              <a:gd name="connsiteY17" fmla="*/ 262467 h 3132667"/>
              <a:gd name="connsiteX18" fmla="*/ 1439333 w 9558866"/>
              <a:gd name="connsiteY18" fmla="*/ 211667 h 3132667"/>
              <a:gd name="connsiteX19" fmla="*/ 1515533 w 9558866"/>
              <a:gd name="connsiteY19" fmla="*/ 59267 h 3132667"/>
              <a:gd name="connsiteX20" fmla="*/ 1583266 w 9558866"/>
              <a:gd name="connsiteY20" fmla="*/ 110067 h 3132667"/>
              <a:gd name="connsiteX21" fmla="*/ 1642533 w 9558866"/>
              <a:gd name="connsiteY21" fmla="*/ 59267 h 3132667"/>
              <a:gd name="connsiteX22" fmla="*/ 1735666 w 9558866"/>
              <a:gd name="connsiteY22" fmla="*/ 25400 h 3132667"/>
              <a:gd name="connsiteX23" fmla="*/ 1871133 w 9558866"/>
              <a:gd name="connsiteY23" fmla="*/ 42333 h 3132667"/>
              <a:gd name="connsiteX24" fmla="*/ 1879600 w 9558866"/>
              <a:gd name="connsiteY24" fmla="*/ 42333 h 3132667"/>
              <a:gd name="connsiteX25" fmla="*/ 1947333 w 9558866"/>
              <a:gd name="connsiteY25" fmla="*/ 0 h 3132667"/>
              <a:gd name="connsiteX26" fmla="*/ 2032000 w 9558866"/>
              <a:gd name="connsiteY26" fmla="*/ 101600 h 3132667"/>
              <a:gd name="connsiteX27" fmla="*/ 2125133 w 9558866"/>
              <a:gd name="connsiteY27" fmla="*/ 33867 h 3132667"/>
              <a:gd name="connsiteX28" fmla="*/ 2269066 w 9558866"/>
              <a:gd name="connsiteY28" fmla="*/ 93133 h 3132667"/>
              <a:gd name="connsiteX29" fmla="*/ 2413000 w 9558866"/>
              <a:gd name="connsiteY29" fmla="*/ 59267 h 3132667"/>
              <a:gd name="connsiteX30" fmla="*/ 2556933 w 9558866"/>
              <a:gd name="connsiteY30" fmla="*/ 211667 h 3132667"/>
              <a:gd name="connsiteX31" fmla="*/ 2624666 w 9558866"/>
              <a:gd name="connsiteY31" fmla="*/ 270933 h 3132667"/>
              <a:gd name="connsiteX32" fmla="*/ 2717800 w 9558866"/>
              <a:gd name="connsiteY32" fmla="*/ 389467 h 3132667"/>
              <a:gd name="connsiteX33" fmla="*/ 2794000 w 9558866"/>
              <a:gd name="connsiteY33" fmla="*/ 448733 h 3132667"/>
              <a:gd name="connsiteX34" fmla="*/ 2819400 w 9558866"/>
              <a:gd name="connsiteY34" fmla="*/ 541867 h 3132667"/>
              <a:gd name="connsiteX35" fmla="*/ 2870200 w 9558866"/>
              <a:gd name="connsiteY35" fmla="*/ 626533 h 3132667"/>
              <a:gd name="connsiteX36" fmla="*/ 2904066 w 9558866"/>
              <a:gd name="connsiteY36" fmla="*/ 668867 h 3132667"/>
              <a:gd name="connsiteX37" fmla="*/ 2963333 w 9558866"/>
              <a:gd name="connsiteY37" fmla="*/ 719667 h 3132667"/>
              <a:gd name="connsiteX38" fmla="*/ 3039533 w 9558866"/>
              <a:gd name="connsiteY38" fmla="*/ 719667 h 3132667"/>
              <a:gd name="connsiteX39" fmla="*/ 3124200 w 9558866"/>
              <a:gd name="connsiteY39" fmla="*/ 719667 h 3132667"/>
              <a:gd name="connsiteX40" fmla="*/ 3175000 w 9558866"/>
              <a:gd name="connsiteY40" fmla="*/ 753533 h 3132667"/>
              <a:gd name="connsiteX41" fmla="*/ 3225800 w 9558866"/>
              <a:gd name="connsiteY41" fmla="*/ 795867 h 3132667"/>
              <a:gd name="connsiteX42" fmla="*/ 3276600 w 9558866"/>
              <a:gd name="connsiteY42" fmla="*/ 812800 h 3132667"/>
              <a:gd name="connsiteX43" fmla="*/ 3378200 w 9558866"/>
              <a:gd name="connsiteY43" fmla="*/ 846667 h 3132667"/>
              <a:gd name="connsiteX44" fmla="*/ 3488266 w 9558866"/>
              <a:gd name="connsiteY44" fmla="*/ 922867 h 3132667"/>
              <a:gd name="connsiteX45" fmla="*/ 3598333 w 9558866"/>
              <a:gd name="connsiteY45" fmla="*/ 999067 h 3132667"/>
              <a:gd name="connsiteX46" fmla="*/ 3683000 w 9558866"/>
              <a:gd name="connsiteY46" fmla="*/ 1083733 h 3132667"/>
              <a:gd name="connsiteX47" fmla="*/ 3750733 w 9558866"/>
              <a:gd name="connsiteY47" fmla="*/ 1168400 h 3132667"/>
              <a:gd name="connsiteX48" fmla="*/ 3793066 w 9558866"/>
              <a:gd name="connsiteY48" fmla="*/ 1193800 h 3132667"/>
              <a:gd name="connsiteX49" fmla="*/ 3826933 w 9558866"/>
              <a:gd name="connsiteY49" fmla="*/ 1270000 h 3132667"/>
              <a:gd name="connsiteX50" fmla="*/ 3860800 w 9558866"/>
              <a:gd name="connsiteY50" fmla="*/ 1303867 h 3132667"/>
              <a:gd name="connsiteX51" fmla="*/ 3996266 w 9558866"/>
              <a:gd name="connsiteY51" fmla="*/ 1388533 h 3132667"/>
              <a:gd name="connsiteX52" fmla="*/ 4038600 w 9558866"/>
              <a:gd name="connsiteY52" fmla="*/ 1405467 h 3132667"/>
              <a:gd name="connsiteX53" fmla="*/ 4089400 w 9558866"/>
              <a:gd name="connsiteY53" fmla="*/ 1439333 h 3132667"/>
              <a:gd name="connsiteX54" fmla="*/ 4131733 w 9558866"/>
              <a:gd name="connsiteY54" fmla="*/ 1439333 h 3132667"/>
              <a:gd name="connsiteX55" fmla="*/ 4191000 w 9558866"/>
              <a:gd name="connsiteY55" fmla="*/ 1447800 h 3132667"/>
              <a:gd name="connsiteX56" fmla="*/ 4233333 w 9558866"/>
              <a:gd name="connsiteY56" fmla="*/ 1490133 h 3132667"/>
              <a:gd name="connsiteX57" fmla="*/ 4284133 w 9558866"/>
              <a:gd name="connsiteY57" fmla="*/ 1549400 h 3132667"/>
              <a:gd name="connsiteX58" fmla="*/ 4377266 w 9558866"/>
              <a:gd name="connsiteY58" fmla="*/ 1583267 h 3132667"/>
              <a:gd name="connsiteX59" fmla="*/ 4436533 w 9558866"/>
              <a:gd name="connsiteY59" fmla="*/ 1600200 h 3132667"/>
              <a:gd name="connsiteX60" fmla="*/ 4538133 w 9558866"/>
              <a:gd name="connsiteY60" fmla="*/ 1625600 h 3132667"/>
              <a:gd name="connsiteX61" fmla="*/ 4572000 w 9558866"/>
              <a:gd name="connsiteY61" fmla="*/ 1744133 h 3132667"/>
              <a:gd name="connsiteX62" fmla="*/ 4673600 w 9558866"/>
              <a:gd name="connsiteY62" fmla="*/ 1786467 h 3132667"/>
              <a:gd name="connsiteX63" fmla="*/ 4741333 w 9558866"/>
              <a:gd name="connsiteY63" fmla="*/ 1769533 h 3132667"/>
              <a:gd name="connsiteX64" fmla="*/ 4826000 w 9558866"/>
              <a:gd name="connsiteY64" fmla="*/ 1811867 h 3132667"/>
              <a:gd name="connsiteX65" fmla="*/ 4910666 w 9558866"/>
              <a:gd name="connsiteY65" fmla="*/ 1837267 h 3132667"/>
              <a:gd name="connsiteX66" fmla="*/ 5113866 w 9558866"/>
              <a:gd name="connsiteY66" fmla="*/ 2057400 h 3132667"/>
              <a:gd name="connsiteX67" fmla="*/ 5207000 w 9558866"/>
              <a:gd name="connsiteY67" fmla="*/ 2057400 h 3132667"/>
              <a:gd name="connsiteX68" fmla="*/ 5274733 w 9558866"/>
              <a:gd name="connsiteY68" fmla="*/ 1955800 h 3132667"/>
              <a:gd name="connsiteX69" fmla="*/ 5342466 w 9558866"/>
              <a:gd name="connsiteY69" fmla="*/ 1930400 h 3132667"/>
              <a:gd name="connsiteX70" fmla="*/ 5427133 w 9558866"/>
              <a:gd name="connsiteY70" fmla="*/ 1981200 h 3132667"/>
              <a:gd name="connsiteX71" fmla="*/ 5511800 w 9558866"/>
              <a:gd name="connsiteY71" fmla="*/ 1964267 h 3132667"/>
              <a:gd name="connsiteX72" fmla="*/ 5571066 w 9558866"/>
              <a:gd name="connsiteY72" fmla="*/ 2032000 h 3132667"/>
              <a:gd name="connsiteX73" fmla="*/ 5638800 w 9558866"/>
              <a:gd name="connsiteY73" fmla="*/ 1998133 h 3132667"/>
              <a:gd name="connsiteX74" fmla="*/ 5731933 w 9558866"/>
              <a:gd name="connsiteY74" fmla="*/ 2065867 h 3132667"/>
              <a:gd name="connsiteX75" fmla="*/ 5791200 w 9558866"/>
              <a:gd name="connsiteY75" fmla="*/ 2302933 h 3132667"/>
              <a:gd name="connsiteX76" fmla="*/ 5892800 w 9558866"/>
              <a:gd name="connsiteY76" fmla="*/ 2345267 h 3132667"/>
              <a:gd name="connsiteX77" fmla="*/ 5952066 w 9558866"/>
              <a:gd name="connsiteY77" fmla="*/ 2429933 h 3132667"/>
              <a:gd name="connsiteX78" fmla="*/ 6104466 w 9558866"/>
              <a:gd name="connsiteY78" fmla="*/ 2446867 h 3132667"/>
              <a:gd name="connsiteX79" fmla="*/ 6223000 w 9558866"/>
              <a:gd name="connsiteY79" fmla="*/ 2582333 h 3132667"/>
              <a:gd name="connsiteX80" fmla="*/ 6231466 w 9558866"/>
              <a:gd name="connsiteY80" fmla="*/ 2607733 h 3132667"/>
              <a:gd name="connsiteX81" fmla="*/ 6341533 w 9558866"/>
              <a:gd name="connsiteY81" fmla="*/ 2650067 h 3132667"/>
              <a:gd name="connsiteX82" fmla="*/ 6392333 w 9558866"/>
              <a:gd name="connsiteY82" fmla="*/ 2827867 h 3132667"/>
              <a:gd name="connsiteX83" fmla="*/ 6477000 w 9558866"/>
              <a:gd name="connsiteY83" fmla="*/ 2827867 h 3132667"/>
              <a:gd name="connsiteX84" fmla="*/ 6544733 w 9558866"/>
              <a:gd name="connsiteY84" fmla="*/ 3031067 h 3132667"/>
              <a:gd name="connsiteX85" fmla="*/ 6629400 w 9558866"/>
              <a:gd name="connsiteY85" fmla="*/ 3031067 h 3132667"/>
              <a:gd name="connsiteX86" fmla="*/ 6697133 w 9558866"/>
              <a:gd name="connsiteY86" fmla="*/ 3115733 h 3132667"/>
              <a:gd name="connsiteX87" fmla="*/ 6908800 w 9558866"/>
              <a:gd name="connsiteY87" fmla="*/ 3115733 h 3132667"/>
              <a:gd name="connsiteX88" fmla="*/ 7010400 w 9558866"/>
              <a:gd name="connsiteY88" fmla="*/ 3022600 h 3132667"/>
              <a:gd name="connsiteX89" fmla="*/ 7467600 w 9558866"/>
              <a:gd name="connsiteY89" fmla="*/ 3039533 h 3132667"/>
              <a:gd name="connsiteX90" fmla="*/ 7543800 w 9558866"/>
              <a:gd name="connsiteY90" fmla="*/ 3132667 h 3132667"/>
              <a:gd name="connsiteX91" fmla="*/ 8458201 w 9558866"/>
              <a:gd name="connsiteY91" fmla="*/ 3090333 h 3132667"/>
              <a:gd name="connsiteX92" fmla="*/ 8517466 w 9558866"/>
              <a:gd name="connsiteY92" fmla="*/ 3022600 h 3132667"/>
              <a:gd name="connsiteX93" fmla="*/ 8983133 w 9558866"/>
              <a:gd name="connsiteY93" fmla="*/ 3022600 h 3132667"/>
              <a:gd name="connsiteX94" fmla="*/ 9059333 w 9558866"/>
              <a:gd name="connsiteY94" fmla="*/ 3107267 h 3132667"/>
              <a:gd name="connsiteX95" fmla="*/ 9558866 w 9558866"/>
              <a:gd name="connsiteY95" fmla="*/ 3107267 h 3132667"/>
              <a:gd name="connsiteX0" fmla="*/ 0 w 9558866"/>
              <a:gd name="connsiteY0" fmla="*/ 2091267 h 3145286"/>
              <a:gd name="connsiteX1" fmla="*/ 84666 w 9558866"/>
              <a:gd name="connsiteY1" fmla="*/ 1778000 h 3145286"/>
              <a:gd name="connsiteX2" fmla="*/ 152400 w 9558866"/>
              <a:gd name="connsiteY2" fmla="*/ 1651000 h 3145286"/>
              <a:gd name="connsiteX3" fmla="*/ 245533 w 9558866"/>
              <a:gd name="connsiteY3" fmla="*/ 1388533 h 3145286"/>
              <a:gd name="connsiteX4" fmla="*/ 287866 w 9558866"/>
              <a:gd name="connsiteY4" fmla="*/ 1295400 h 3145286"/>
              <a:gd name="connsiteX5" fmla="*/ 389466 w 9558866"/>
              <a:gd name="connsiteY5" fmla="*/ 1202267 h 3145286"/>
              <a:gd name="connsiteX6" fmla="*/ 465666 w 9558866"/>
              <a:gd name="connsiteY6" fmla="*/ 990600 h 3145286"/>
              <a:gd name="connsiteX7" fmla="*/ 541866 w 9558866"/>
              <a:gd name="connsiteY7" fmla="*/ 889000 h 3145286"/>
              <a:gd name="connsiteX8" fmla="*/ 601133 w 9558866"/>
              <a:gd name="connsiteY8" fmla="*/ 829733 h 3145286"/>
              <a:gd name="connsiteX9" fmla="*/ 660400 w 9558866"/>
              <a:gd name="connsiteY9" fmla="*/ 762000 h 3145286"/>
              <a:gd name="connsiteX10" fmla="*/ 762000 w 9558866"/>
              <a:gd name="connsiteY10" fmla="*/ 685800 h 3145286"/>
              <a:gd name="connsiteX11" fmla="*/ 812800 w 9558866"/>
              <a:gd name="connsiteY11" fmla="*/ 618067 h 3145286"/>
              <a:gd name="connsiteX12" fmla="*/ 889000 w 9558866"/>
              <a:gd name="connsiteY12" fmla="*/ 558800 h 3145286"/>
              <a:gd name="connsiteX13" fmla="*/ 1007533 w 9558866"/>
              <a:gd name="connsiteY13" fmla="*/ 482600 h 3145286"/>
              <a:gd name="connsiteX14" fmla="*/ 1100666 w 9558866"/>
              <a:gd name="connsiteY14" fmla="*/ 414867 h 3145286"/>
              <a:gd name="connsiteX15" fmla="*/ 1168400 w 9558866"/>
              <a:gd name="connsiteY15" fmla="*/ 372533 h 3145286"/>
              <a:gd name="connsiteX16" fmla="*/ 1219200 w 9558866"/>
              <a:gd name="connsiteY16" fmla="*/ 321733 h 3145286"/>
              <a:gd name="connsiteX17" fmla="*/ 1337733 w 9558866"/>
              <a:gd name="connsiteY17" fmla="*/ 262467 h 3145286"/>
              <a:gd name="connsiteX18" fmla="*/ 1439333 w 9558866"/>
              <a:gd name="connsiteY18" fmla="*/ 211667 h 3145286"/>
              <a:gd name="connsiteX19" fmla="*/ 1515533 w 9558866"/>
              <a:gd name="connsiteY19" fmla="*/ 59267 h 3145286"/>
              <a:gd name="connsiteX20" fmla="*/ 1583266 w 9558866"/>
              <a:gd name="connsiteY20" fmla="*/ 110067 h 3145286"/>
              <a:gd name="connsiteX21" fmla="*/ 1642533 w 9558866"/>
              <a:gd name="connsiteY21" fmla="*/ 59267 h 3145286"/>
              <a:gd name="connsiteX22" fmla="*/ 1735666 w 9558866"/>
              <a:gd name="connsiteY22" fmla="*/ 25400 h 3145286"/>
              <a:gd name="connsiteX23" fmla="*/ 1871133 w 9558866"/>
              <a:gd name="connsiteY23" fmla="*/ 42333 h 3145286"/>
              <a:gd name="connsiteX24" fmla="*/ 1879600 w 9558866"/>
              <a:gd name="connsiteY24" fmla="*/ 42333 h 3145286"/>
              <a:gd name="connsiteX25" fmla="*/ 1947333 w 9558866"/>
              <a:gd name="connsiteY25" fmla="*/ 0 h 3145286"/>
              <a:gd name="connsiteX26" fmla="*/ 2032000 w 9558866"/>
              <a:gd name="connsiteY26" fmla="*/ 101600 h 3145286"/>
              <a:gd name="connsiteX27" fmla="*/ 2125133 w 9558866"/>
              <a:gd name="connsiteY27" fmla="*/ 33867 h 3145286"/>
              <a:gd name="connsiteX28" fmla="*/ 2269066 w 9558866"/>
              <a:gd name="connsiteY28" fmla="*/ 93133 h 3145286"/>
              <a:gd name="connsiteX29" fmla="*/ 2413000 w 9558866"/>
              <a:gd name="connsiteY29" fmla="*/ 59267 h 3145286"/>
              <a:gd name="connsiteX30" fmla="*/ 2556933 w 9558866"/>
              <a:gd name="connsiteY30" fmla="*/ 211667 h 3145286"/>
              <a:gd name="connsiteX31" fmla="*/ 2624666 w 9558866"/>
              <a:gd name="connsiteY31" fmla="*/ 270933 h 3145286"/>
              <a:gd name="connsiteX32" fmla="*/ 2717800 w 9558866"/>
              <a:gd name="connsiteY32" fmla="*/ 389467 h 3145286"/>
              <a:gd name="connsiteX33" fmla="*/ 2794000 w 9558866"/>
              <a:gd name="connsiteY33" fmla="*/ 448733 h 3145286"/>
              <a:gd name="connsiteX34" fmla="*/ 2819400 w 9558866"/>
              <a:gd name="connsiteY34" fmla="*/ 541867 h 3145286"/>
              <a:gd name="connsiteX35" fmla="*/ 2870200 w 9558866"/>
              <a:gd name="connsiteY35" fmla="*/ 626533 h 3145286"/>
              <a:gd name="connsiteX36" fmla="*/ 2904066 w 9558866"/>
              <a:gd name="connsiteY36" fmla="*/ 668867 h 3145286"/>
              <a:gd name="connsiteX37" fmla="*/ 2963333 w 9558866"/>
              <a:gd name="connsiteY37" fmla="*/ 719667 h 3145286"/>
              <a:gd name="connsiteX38" fmla="*/ 3039533 w 9558866"/>
              <a:gd name="connsiteY38" fmla="*/ 719667 h 3145286"/>
              <a:gd name="connsiteX39" fmla="*/ 3124200 w 9558866"/>
              <a:gd name="connsiteY39" fmla="*/ 719667 h 3145286"/>
              <a:gd name="connsiteX40" fmla="*/ 3175000 w 9558866"/>
              <a:gd name="connsiteY40" fmla="*/ 753533 h 3145286"/>
              <a:gd name="connsiteX41" fmla="*/ 3225800 w 9558866"/>
              <a:gd name="connsiteY41" fmla="*/ 795867 h 3145286"/>
              <a:gd name="connsiteX42" fmla="*/ 3276600 w 9558866"/>
              <a:gd name="connsiteY42" fmla="*/ 812800 h 3145286"/>
              <a:gd name="connsiteX43" fmla="*/ 3378200 w 9558866"/>
              <a:gd name="connsiteY43" fmla="*/ 846667 h 3145286"/>
              <a:gd name="connsiteX44" fmla="*/ 3488266 w 9558866"/>
              <a:gd name="connsiteY44" fmla="*/ 922867 h 3145286"/>
              <a:gd name="connsiteX45" fmla="*/ 3598333 w 9558866"/>
              <a:gd name="connsiteY45" fmla="*/ 999067 h 3145286"/>
              <a:gd name="connsiteX46" fmla="*/ 3683000 w 9558866"/>
              <a:gd name="connsiteY46" fmla="*/ 1083733 h 3145286"/>
              <a:gd name="connsiteX47" fmla="*/ 3750733 w 9558866"/>
              <a:gd name="connsiteY47" fmla="*/ 1168400 h 3145286"/>
              <a:gd name="connsiteX48" fmla="*/ 3793066 w 9558866"/>
              <a:gd name="connsiteY48" fmla="*/ 1193800 h 3145286"/>
              <a:gd name="connsiteX49" fmla="*/ 3826933 w 9558866"/>
              <a:gd name="connsiteY49" fmla="*/ 1270000 h 3145286"/>
              <a:gd name="connsiteX50" fmla="*/ 3860800 w 9558866"/>
              <a:gd name="connsiteY50" fmla="*/ 1303867 h 3145286"/>
              <a:gd name="connsiteX51" fmla="*/ 3996266 w 9558866"/>
              <a:gd name="connsiteY51" fmla="*/ 1388533 h 3145286"/>
              <a:gd name="connsiteX52" fmla="*/ 4038600 w 9558866"/>
              <a:gd name="connsiteY52" fmla="*/ 1405467 h 3145286"/>
              <a:gd name="connsiteX53" fmla="*/ 4089400 w 9558866"/>
              <a:gd name="connsiteY53" fmla="*/ 1439333 h 3145286"/>
              <a:gd name="connsiteX54" fmla="*/ 4131733 w 9558866"/>
              <a:gd name="connsiteY54" fmla="*/ 1439333 h 3145286"/>
              <a:gd name="connsiteX55" fmla="*/ 4191000 w 9558866"/>
              <a:gd name="connsiteY55" fmla="*/ 1447800 h 3145286"/>
              <a:gd name="connsiteX56" fmla="*/ 4233333 w 9558866"/>
              <a:gd name="connsiteY56" fmla="*/ 1490133 h 3145286"/>
              <a:gd name="connsiteX57" fmla="*/ 4284133 w 9558866"/>
              <a:gd name="connsiteY57" fmla="*/ 1549400 h 3145286"/>
              <a:gd name="connsiteX58" fmla="*/ 4377266 w 9558866"/>
              <a:gd name="connsiteY58" fmla="*/ 1583267 h 3145286"/>
              <a:gd name="connsiteX59" fmla="*/ 4436533 w 9558866"/>
              <a:gd name="connsiteY59" fmla="*/ 1600200 h 3145286"/>
              <a:gd name="connsiteX60" fmla="*/ 4538133 w 9558866"/>
              <a:gd name="connsiteY60" fmla="*/ 1625600 h 3145286"/>
              <a:gd name="connsiteX61" fmla="*/ 4572000 w 9558866"/>
              <a:gd name="connsiteY61" fmla="*/ 1744133 h 3145286"/>
              <a:gd name="connsiteX62" fmla="*/ 4673600 w 9558866"/>
              <a:gd name="connsiteY62" fmla="*/ 1786467 h 3145286"/>
              <a:gd name="connsiteX63" fmla="*/ 4741333 w 9558866"/>
              <a:gd name="connsiteY63" fmla="*/ 1769533 h 3145286"/>
              <a:gd name="connsiteX64" fmla="*/ 4826000 w 9558866"/>
              <a:gd name="connsiteY64" fmla="*/ 1811867 h 3145286"/>
              <a:gd name="connsiteX65" fmla="*/ 4910666 w 9558866"/>
              <a:gd name="connsiteY65" fmla="*/ 1837267 h 3145286"/>
              <a:gd name="connsiteX66" fmla="*/ 5113866 w 9558866"/>
              <a:gd name="connsiteY66" fmla="*/ 2057400 h 3145286"/>
              <a:gd name="connsiteX67" fmla="*/ 5207000 w 9558866"/>
              <a:gd name="connsiteY67" fmla="*/ 2057400 h 3145286"/>
              <a:gd name="connsiteX68" fmla="*/ 5274733 w 9558866"/>
              <a:gd name="connsiteY68" fmla="*/ 1955800 h 3145286"/>
              <a:gd name="connsiteX69" fmla="*/ 5342466 w 9558866"/>
              <a:gd name="connsiteY69" fmla="*/ 1930400 h 3145286"/>
              <a:gd name="connsiteX70" fmla="*/ 5427133 w 9558866"/>
              <a:gd name="connsiteY70" fmla="*/ 1981200 h 3145286"/>
              <a:gd name="connsiteX71" fmla="*/ 5511800 w 9558866"/>
              <a:gd name="connsiteY71" fmla="*/ 1964267 h 3145286"/>
              <a:gd name="connsiteX72" fmla="*/ 5571066 w 9558866"/>
              <a:gd name="connsiteY72" fmla="*/ 2032000 h 3145286"/>
              <a:gd name="connsiteX73" fmla="*/ 5638800 w 9558866"/>
              <a:gd name="connsiteY73" fmla="*/ 1998133 h 3145286"/>
              <a:gd name="connsiteX74" fmla="*/ 5731933 w 9558866"/>
              <a:gd name="connsiteY74" fmla="*/ 2065867 h 3145286"/>
              <a:gd name="connsiteX75" fmla="*/ 5791200 w 9558866"/>
              <a:gd name="connsiteY75" fmla="*/ 2302933 h 3145286"/>
              <a:gd name="connsiteX76" fmla="*/ 5892800 w 9558866"/>
              <a:gd name="connsiteY76" fmla="*/ 2345267 h 3145286"/>
              <a:gd name="connsiteX77" fmla="*/ 5952066 w 9558866"/>
              <a:gd name="connsiteY77" fmla="*/ 2429933 h 3145286"/>
              <a:gd name="connsiteX78" fmla="*/ 6104466 w 9558866"/>
              <a:gd name="connsiteY78" fmla="*/ 2446867 h 3145286"/>
              <a:gd name="connsiteX79" fmla="*/ 6223000 w 9558866"/>
              <a:gd name="connsiteY79" fmla="*/ 2582333 h 3145286"/>
              <a:gd name="connsiteX80" fmla="*/ 6231466 w 9558866"/>
              <a:gd name="connsiteY80" fmla="*/ 2607733 h 3145286"/>
              <a:gd name="connsiteX81" fmla="*/ 6341533 w 9558866"/>
              <a:gd name="connsiteY81" fmla="*/ 2650067 h 3145286"/>
              <a:gd name="connsiteX82" fmla="*/ 6392333 w 9558866"/>
              <a:gd name="connsiteY82" fmla="*/ 2827867 h 3145286"/>
              <a:gd name="connsiteX83" fmla="*/ 6477000 w 9558866"/>
              <a:gd name="connsiteY83" fmla="*/ 2827867 h 3145286"/>
              <a:gd name="connsiteX84" fmla="*/ 6544733 w 9558866"/>
              <a:gd name="connsiteY84" fmla="*/ 3031067 h 3145286"/>
              <a:gd name="connsiteX85" fmla="*/ 6629400 w 9558866"/>
              <a:gd name="connsiteY85" fmla="*/ 3031067 h 3145286"/>
              <a:gd name="connsiteX86" fmla="*/ 6697133 w 9558866"/>
              <a:gd name="connsiteY86" fmla="*/ 3115733 h 3145286"/>
              <a:gd name="connsiteX87" fmla="*/ 6908800 w 9558866"/>
              <a:gd name="connsiteY87" fmla="*/ 3115733 h 3145286"/>
              <a:gd name="connsiteX88" fmla="*/ 7010400 w 9558866"/>
              <a:gd name="connsiteY88" fmla="*/ 3022600 h 3145286"/>
              <a:gd name="connsiteX89" fmla="*/ 7467600 w 9558866"/>
              <a:gd name="connsiteY89" fmla="*/ 3039533 h 3145286"/>
              <a:gd name="connsiteX90" fmla="*/ 7543800 w 9558866"/>
              <a:gd name="connsiteY90" fmla="*/ 3132667 h 3145286"/>
              <a:gd name="connsiteX91" fmla="*/ 8458201 w 9558866"/>
              <a:gd name="connsiteY91" fmla="*/ 3145286 h 3145286"/>
              <a:gd name="connsiteX92" fmla="*/ 8517466 w 9558866"/>
              <a:gd name="connsiteY92" fmla="*/ 3022600 h 3145286"/>
              <a:gd name="connsiteX93" fmla="*/ 8983133 w 9558866"/>
              <a:gd name="connsiteY93" fmla="*/ 3022600 h 3145286"/>
              <a:gd name="connsiteX94" fmla="*/ 9059333 w 9558866"/>
              <a:gd name="connsiteY94" fmla="*/ 3107267 h 3145286"/>
              <a:gd name="connsiteX95" fmla="*/ 9558866 w 9558866"/>
              <a:gd name="connsiteY95" fmla="*/ 3107267 h 3145286"/>
              <a:gd name="connsiteX0" fmla="*/ 0 w 9558866"/>
              <a:gd name="connsiteY0" fmla="*/ 2091267 h 3145286"/>
              <a:gd name="connsiteX1" fmla="*/ 84666 w 9558866"/>
              <a:gd name="connsiteY1" fmla="*/ 1778000 h 3145286"/>
              <a:gd name="connsiteX2" fmla="*/ 152400 w 9558866"/>
              <a:gd name="connsiteY2" fmla="*/ 1651000 h 3145286"/>
              <a:gd name="connsiteX3" fmla="*/ 245533 w 9558866"/>
              <a:gd name="connsiteY3" fmla="*/ 1388533 h 3145286"/>
              <a:gd name="connsiteX4" fmla="*/ 287866 w 9558866"/>
              <a:gd name="connsiteY4" fmla="*/ 1295400 h 3145286"/>
              <a:gd name="connsiteX5" fmla="*/ 389466 w 9558866"/>
              <a:gd name="connsiteY5" fmla="*/ 1202267 h 3145286"/>
              <a:gd name="connsiteX6" fmla="*/ 465666 w 9558866"/>
              <a:gd name="connsiteY6" fmla="*/ 990600 h 3145286"/>
              <a:gd name="connsiteX7" fmla="*/ 541866 w 9558866"/>
              <a:gd name="connsiteY7" fmla="*/ 889000 h 3145286"/>
              <a:gd name="connsiteX8" fmla="*/ 601133 w 9558866"/>
              <a:gd name="connsiteY8" fmla="*/ 829733 h 3145286"/>
              <a:gd name="connsiteX9" fmla="*/ 660400 w 9558866"/>
              <a:gd name="connsiteY9" fmla="*/ 762000 h 3145286"/>
              <a:gd name="connsiteX10" fmla="*/ 762000 w 9558866"/>
              <a:gd name="connsiteY10" fmla="*/ 685800 h 3145286"/>
              <a:gd name="connsiteX11" fmla="*/ 812800 w 9558866"/>
              <a:gd name="connsiteY11" fmla="*/ 618067 h 3145286"/>
              <a:gd name="connsiteX12" fmla="*/ 889000 w 9558866"/>
              <a:gd name="connsiteY12" fmla="*/ 558800 h 3145286"/>
              <a:gd name="connsiteX13" fmla="*/ 1007533 w 9558866"/>
              <a:gd name="connsiteY13" fmla="*/ 482600 h 3145286"/>
              <a:gd name="connsiteX14" fmla="*/ 1100666 w 9558866"/>
              <a:gd name="connsiteY14" fmla="*/ 414867 h 3145286"/>
              <a:gd name="connsiteX15" fmla="*/ 1168400 w 9558866"/>
              <a:gd name="connsiteY15" fmla="*/ 372533 h 3145286"/>
              <a:gd name="connsiteX16" fmla="*/ 1219200 w 9558866"/>
              <a:gd name="connsiteY16" fmla="*/ 321733 h 3145286"/>
              <a:gd name="connsiteX17" fmla="*/ 1337733 w 9558866"/>
              <a:gd name="connsiteY17" fmla="*/ 262467 h 3145286"/>
              <a:gd name="connsiteX18" fmla="*/ 1439333 w 9558866"/>
              <a:gd name="connsiteY18" fmla="*/ 211667 h 3145286"/>
              <a:gd name="connsiteX19" fmla="*/ 1515533 w 9558866"/>
              <a:gd name="connsiteY19" fmla="*/ 59267 h 3145286"/>
              <a:gd name="connsiteX20" fmla="*/ 1583266 w 9558866"/>
              <a:gd name="connsiteY20" fmla="*/ 110067 h 3145286"/>
              <a:gd name="connsiteX21" fmla="*/ 1642533 w 9558866"/>
              <a:gd name="connsiteY21" fmla="*/ 59267 h 3145286"/>
              <a:gd name="connsiteX22" fmla="*/ 1735666 w 9558866"/>
              <a:gd name="connsiteY22" fmla="*/ 25400 h 3145286"/>
              <a:gd name="connsiteX23" fmla="*/ 1871133 w 9558866"/>
              <a:gd name="connsiteY23" fmla="*/ 42333 h 3145286"/>
              <a:gd name="connsiteX24" fmla="*/ 1879600 w 9558866"/>
              <a:gd name="connsiteY24" fmla="*/ 42333 h 3145286"/>
              <a:gd name="connsiteX25" fmla="*/ 1947333 w 9558866"/>
              <a:gd name="connsiteY25" fmla="*/ 0 h 3145286"/>
              <a:gd name="connsiteX26" fmla="*/ 2032000 w 9558866"/>
              <a:gd name="connsiteY26" fmla="*/ 101600 h 3145286"/>
              <a:gd name="connsiteX27" fmla="*/ 2125133 w 9558866"/>
              <a:gd name="connsiteY27" fmla="*/ 33867 h 3145286"/>
              <a:gd name="connsiteX28" fmla="*/ 2269066 w 9558866"/>
              <a:gd name="connsiteY28" fmla="*/ 93133 h 3145286"/>
              <a:gd name="connsiteX29" fmla="*/ 2413000 w 9558866"/>
              <a:gd name="connsiteY29" fmla="*/ 59267 h 3145286"/>
              <a:gd name="connsiteX30" fmla="*/ 2556933 w 9558866"/>
              <a:gd name="connsiteY30" fmla="*/ 211667 h 3145286"/>
              <a:gd name="connsiteX31" fmla="*/ 2624666 w 9558866"/>
              <a:gd name="connsiteY31" fmla="*/ 270933 h 3145286"/>
              <a:gd name="connsiteX32" fmla="*/ 2717800 w 9558866"/>
              <a:gd name="connsiteY32" fmla="*/ 389467 h 3145286"/>
              <a:gd name="connsiteX33" fmla="*/ 2794000 w 9558866"/>
              <a:gd name="connsiteY33" fmla="*/ 448733 h 3145286"/>
              <a:gd name="connsiteX34" fmla="*/ 2819400 w 9558866"/>
              <a:gd name="connsiteY34" fmla="*/ 541867 h 3145286"/>
              <a:gd name="connsiteX35" fmla="*/ 2870200 w 9558866"/>
              <a:gd name="connsiteY35" fmla="*/ 626533 h 3145286"/>
              <a:gd name="connsiteX36" fmla="*/ 2904066 w 9558866"/>
              <a:gd name="connsiteY36" fmla="*/ 668867 h 3145286"/>
              <a:gd name="connsiteX37" fmla="*/ 2963333 w 9558866"/>
              <a:gd name="connsiteY37" fmla="*/ 719667 h 3145286"/>
              <a:gd name="connsiteX38" fmla="*/ 3039533 w 9558866"/>
              <a:gd name="connsiteY38" fmla="*/ 719667 h 3145286"/>
              <a:gd name="connsiteX39" fmla="*/ 3124200 w 9558866"/>
              <a:gd name="connsiteY39" fmla="*/ 719667 h 3145286"/>
              <a:gd name="connsiteX40" fmla="*/ 3175000 w 9558866"/>
              <a:gd name="connsiteY40" fmla="*/ 753533 h 3145286"/>
              <a:gd name="connsiteX41" fmla="*/ 3225800 w 9558866"/>
              <a:gd name="connsiteY41" fmla="*/ 795867 h 3145286"/>
              <a:gd name="connsiteX42" fmla="*/ 3276600 w 9558866"/>
              <a:gd name="connsiteY42" fmla="*/ 812800 h 3145286"/>
              <a:gd name="connsiteX43" fmla="*/ 3378200 w 9558866"/>
              <a:gd name="connsiteY43" fmla="*/ 846667 h 3145286"/>
              <a:gd name="connsiteX44" fmla="*/ 3488266 w 9558866"/>
              <a:gd name="connsiteY44" fmla="*/ 922867 h 3145286"/>
              <a:gd name="connsiteX45" fmla="*/ 3598333 w 9558866"/>
              <a:gd name="connsiteY45" fmla="*/ 999067 h 3145286"/>
              <a:gd name="connsiteX46" fmla="*/ 3683000 w 9558866"/>
              <a:gd name="connsiteY46" fmla="*/ 1083733 h 3145286"/>
              <a:gd name="connsiteX47" fmla="*/ 3750733 w 9558866"/>
              <a:gd name="connsiteY47" fmla="*/ 1168400 h 3145286"/>
              <a:gd name="connsiteX48" fmla="*/ 3793066 w 9558866"/>
              <a:gd name="connsiteY48" fmla="*/ 1193800 h 3145286"/>
              <a:gd name="connsiteX49" fmla="*/ 3826933 w 9558866"/>
              <a:gd name="connsiteY49" fmla="*/ 1270000 h 3145286"/>
              <a:gd name="connsiteX50" fmla="*/ 3860800 w 9558866"/>
              <a:gd name="connsiteY50" fmla="*/ 1303867 h 3145286"/>
              <a:gd name="connsiteX51" fmla="*/ 3996266 w 9558866"/>
              <a:gd name="connsiteY51" fmla="*/ 1388533 h 3145286"/>
              <a:gd name="connsiteX52" fmla="*/ 4038600 w 9558866"/>
              <a:gd name="connsiteY52" fmla="*/ 1405467 h 3145286"/>
              <a:gd name="connsiteX53" fmla="*/ 4089400 w 9558866"/>
              <a:gd name="connsiteY53" fmla="*/ 1439333 h 3145286"/>
              <a:gd name="connsiteX54" fmla="*/ 4131733 w 9558866"/>
              <a:gd name="connsiteY54" fmla="*/ 1439333 h 3145286"/>
              <a:gd name="connsiteX55" fmla="*/ 4191000 w 9558866"/>
              <a:gd name="connsiteY55" fmla="*/ 1447800 h 3145286"/>
              <a:gd name="connsiteX56" fmla="*/ 4233333 w 9558866"/>
              <a:gd name="connsiteY56" fmla="*/ 1490133 h 3145286"/>
              <a:gd name="connsiteX57" fmla="*/ 4284133 w 9558866"/>
              <a:gd name="connsiteY57" fmla="*/ 1549400 h 3145286"/>
              <a:gd name="connsiteX58" fmla="*/ 4377266 w 9558866"/>
              <a:gd name="connsiteY58" fmla="*/ 1583267 h 3145286"/>
              <a:gd name="connsiteX59" fmla="*/ 4436533 w 9558866"/>
              <a:gd name="connsiteY59" fmla="*/ 1600200 h 3145286"/>
              <a:gd name="connsiteX60" fmla="*/ 4538133 w 9558866"/>
              <a:gd name="connsiteY60" fmla="*/ 1625600 h 3145286"/>
              <a:gd name="connsiteX61" fmla="*/ 4572000 w 9558866"/>
              <a:gd name="connsiteY61" fmla="*/ 1744133 h 3145286"/>
              <a:gd name="connsiteX62" fmla="*/ 4673600 w 9558866"/>
              <a:gd name="connsiteY62" fmla="*/ 1786467 h 3145286"/>
              <a:gd name="connsiteX63" fmla="*/ 4741333 w 9558866"/>
              <a:gd name="connsiteY63" fmla="*/ 1769533 h 3145286"/>
              <a:gd name="connsiteX64" fmla="*/ 4826000 w 9558866"/>
              <a:gd name="connsiteY64" fmla="*/ 1811867 h 3145286"/>
              <a:gd name="connsiteX65" fmla="*/ 4910666 w 9558866"/>
              <a:gd name="connsiteY65" fmla="*/ 1837267 h 3145286"/>
              <a:gd name="connsiteX66" fmla="*/ 5113866 w 9558866"/>
              <a:gd name="connsiteY66" fmla="*/ 2057400 h 3145286"/>
              <a:gd name="connsiteX67" fmla="*/ 5207000 w 9558866"/>
              <a:gd name="connsiteY67" fmla="*/ 2057400 h 3145286"/>
              <a:gd name="connsiteX68" fmla="*/ 5274733 w 9558866"/>
              <a:gd name="connsiteY68" fmla="*/ 1955800 h 3145286"/>
              <a:gd name="connsiteX69" fmla="*/ 5342466 w 9558866"/>
              <a:gd name="connsiteY69" fmla="*/ 1930400 h 3145286"/>
              <a:gd name="connsiteX70" fmla="*/ 5427133 w 9558866"/>
              <a:gd name="connsiteY70" fmla="*/ 1981200 h 3145286"/>
              <a:gd name="connsiteX71" fmla="*/ 5511800 w 9558866"/>
              <a:gd name="connsiteY71" fmla="*/ 1964267 h 3145286"/>
              <a:gd name="connsiteX72" fmla="*/ 5571066 w 9558866"/>
              <a:gd name="connsiteY72" fmla="*/ 2032000 h 3145286"/>
              <a:gd name="connsiteX73" fmla="*/ 5638800 w 9558866"/>
              <a:gd name="connsiteY73" fmla="*/ 1998133 h 3145286"/>
              <a:gd name="connsiteX74" fmla="*/ 5731933 w 9558866"/>
              <a:gd name="connsiteY74" fmla="*/ 2065867 h 3145286"/>
              <a:gd name="connsiteX75" fmla="*/ 5791200 w 9558866"/>
              <a:gd name="connsiteY75" fmla="*/ 2302933 h 3145286"/>
              <a:gd name="connsiteX76" fmla="*/ 5892800 w 9558866"/>
              <a:gd name="connsiteY76" fmla="*/ 2345267 h 3145286"/>
              <a:gd name="connsiteX77" fmla="*/ 5952066 w 9558866"/>
              <a:gd name="connsiteY77" fmla="*/ 2429933 h 3145286"/>
              <a:gd name="connsiteX78" fmla="*/ 6104466 w 9558866"/>
              <a:gd name="connsiteY78" fmla="*/ 2446867 h 3145286"/>
              <a:gd name="connsiteX79" fmla="*/ 6223000 w 9558866"/>
              <a:gd name="connsiteY79" fmla="*/ 2582333 h 3145286"/>
              <a:gd name="connsiteX80" fmla="*/ 6231466 w 9558866"/>
              <a:gd name="connsiteY80" fmla="*/ 2607733 h 3145286"/>
              <a:gd name="connsiteX81" fmla="*/ 6341533 w 9558866"/>
              <a:gd name="connsiteY81" fmla="*/ 2650067 h 3145286"/>
              <a:gd name="connsiteX82" fmla="*/ 6392333 w 9558866"/>
              <a:gd name="connsiteY82" fmla="*/ 2827867 h 3145286"/>
              <a:gd name="connsiteX83" fmla="*/ 6477000 w 9558866"/>
              <a:gd name="connsiteY83" fmla="*/ 2827867 h 3145286"/>
              <a:gd name="connsiteX84" fmla="*/ 6544733 w 9558866"/>
              <a:gd name="connsiteY84" fmla="*/ 3031067 h 3145286"/>
              <a:gd name="connsiteX85" fmla="*/ 6629400 w 9558866"/>
              <a:gd name="connsiteY85" fmla="*/ 3031067 h 3145286"/>
              <a:gd name="connsiteX86" fmla="*/ 6697133 w 9558866"/>
              <a:gd name="connsiteY86" fmla="*/ 3115733 h 3145286"/>
              <a:gd name="connsiteX87" fmla="*/ 6908800 w 9558866"/>
              <a:gd name="connsiteY87" fmla="*/ 3115733 h 3145286"/>
              <a:gd name="connsiteX88" fmla="*/ 7010400 w 9558866"/>
              <a:gd name="connsiteY88" fmla="*/ 3022600 h 3145286"/>
              <a:gd name="connsiteX89" fmla="*/ 7467600 w 9558866"/>
              <a:gd name="connsiteY89" fmla="*/ 3039533 h 3145286"/>
              <a:gd name="connsiteX90" fmla="*/ 7543800 w 9558866"/>
              <a:gd name="connsiteY90" fmla="*/ 3132667 h 3145286"/>
              <a:gd name="connsiteX91" fmla="*/ 8458201 w 9558866"/>
              <a:gd name="connsiteY91" fmla="*/ 3145286 h 3145286"/>
              <a:gd name="connsiteX92" fmla="*/ 8517466 w 9558866"/>
              <a:gd name="connsiteY92" fmla="*/ 3022600 h 3145286"/>
              <a:gd name="connsiteX93" fmla="*/ 8983133 w 9558866"/>
              <a:gd name="connsiteY93" fmla="*/ 3022600 h 3145286"/>
              <a:gd name="connsiteX94" fmla="*/ 9059333 w 9558866"/>
              <a:gd name="connsiteY94" fmla="*/ 3107267 h 3145286"/>
              <a:gd name="connsiteX95" fmla="*/ 9558866 w 9558866"/>
              <a:gd name="connsiteY95" fmla="*/ 3107267 h 3145286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419388 w 9558866"/>
              <a:gd name="connsiteY91" fmla="*/ 3151289 h 3151289"/>
              <a:gd name="connsiteX92" fmla="*/ 8458201 w 9558866"/>
              <a:gd name="connsiteY92" fmla="*/ 3145286 h 3151289"/>
              <a:gd name="connsiteX93" fmla="*/ 8517466 w 9558866"/>
              <a:gd name="connsiteY93" fmla="*/ 3022600 h 3151289"/>
              <a:gd name="connsiteX94" fmla="*/ 8983133 w 9558866"/>
              <a:gd name="connsiteY94" fmla="*/ 3022600 h 3151289"/>
              <a:gd name="connsiteX95" fmla="*/ 9059333 w 9558866"/>
              <a:gd name="connsiteY95" fmla="*/ 3107267 h 3151289"/>
              <a:gd name="connsiteX96" fmla="*/ 9558866 w 9558866"/>
              <a:gd name="connsiteY96" fmla="*/ 3107267 h 3151289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172528 w 9558866"/>
              <a:gd name="connsiteY91" fmla="*/ 3151289 h 3151289"/>
              <a:gd name="connsiteX92" fmla="*/ 8458201 w 9558866"/>
              <a:gd name="connsiteY92" fmla="*/ 3145286 h 3151289"/>
              <a:gd name="connsiteX93" fmla="*/ 8517466 w 9558866"/>
              <a:gd name="connsiteY93" fmla="*/ 3022600 h 3151289"/>
              <a:gd name="connsiteX94" fmla="*/ 8983133 w 9558866"/>
              <a:gd name="connsiteY94" fmla="*/ 3022600 h 3151289"/>
              <a:gd name="connsiteX95" fmla="*/ 9059333 w 9558866"/>
              <a:gd name="connsiteY95" fmla="*/ 3107267 h 3151289"/>
              <a:gd name="connsiteX96" fmla="*/ 9558866 w 9558866"/>
              <a:gd name="connsiteY96" fmla="*/ 3107267 h 3151289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172528 w 9558866"/>
              <a:gd name="connsiteY91" fmla="*/ 3151289 h 3151289"/>
              <a:gd name="connsiteX92" fmla="*/ 8472967 w 9558866"/>
              <a:gd name="connsiteY92" fmla="*/ 3145286 h 3151289"/>
              <a:gd name="connsiteX93" fmla="*/ 8517466 w 9558866"/>
              <a:gd name="connsiteY93" fmla="*/ 3022600 h 3151289"/>
              <a:gd name="connsiteX94" fmla="*/ 8983133 w 9558866"/>
              <a:gd name="connsiteY94" fmla="*/ 3022600 h 3151289"/>
              <a:gd name="connsiteX95" fmla="*/ 9059333 w 9558866"/>
              <a:gd name="connsiteY95" fmla="*/ 3107267 h 3151289"/>
              <a:gd name="connsiteX96" fmla="*/ 9558866 w 9558866"/>
              <a:gd name="connsiteY96" fmla="*/ 3107267 h 3151289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015916 w 9558866"/>
              <a:gd name="connsiteY91" fmla="*/ 3151289 h 3151289"/>
              <a:gd name="connsiteX92" fmla="*/ 8472967 w 9558866"/>
              <a:gd name="connsiteY92" fmla="*/ 3145286 h 3151289"/>
              <a:gd name="connsiteX93" fmla="*/ 8517466 w 9558866"/>
              <a:gd name="connsiteY93" fmla="*/ 3022600 h 3151289"/>
              <a:gd name="connsiteX94" fmla="*/ 8983133 w 9558866"/>
              <a:gd name="connsiteY94" fmla="*/ 3022600 h 3151289"/>
              <a:gd name="connsiteX95" fmla="*/ 9059333 w 9558866"/>
              <a:gd name="connsiteY95" fmla="*/ 3107267 h 3151289"/>
              <a:gd name="connsiteX96" fmla="*/ 9558866 w 9558866"/>
              <a:gd name="connsiteY96" fmla="*/ 3107267 h 3151289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015916 w 9558866"/>
              <a:gd name="connsiteY91" fmla="*/ 3151289 h 3151289"/>
              <a:gd name="connsiteX92" fmla="*/ 8456527 w 9558866"/>
              <a:gd name="connsiteY92" fmla="*/ 3151288 h 3151289"/>
              <a:gd name="connsiteX93" fmla="*/ 8472967 w 9558866"/>
              <a:gd name="connsiteY93" fmla="*/ 3145286 h 3151289"/>
              <a:gd name="connsiteX94" fmla="*/ 8517466 w 9558866"/>
              <a:gd name="connsiteY94" fmla="*/ 3022600 h 3151289"/>
              <a:gd name="connsiteX95" fmla="*/ 8983133 w 9558866"/>
              <a:gd name="connsiteY95" fmla="*/ 3022600 h 3151289"/>
              <a:gd name="connsiteX96" fmla="*/ 9059333 w 9558866"/>
              <a:gd name="connsiteY96" fmla="*/ 3107267 h 3151289"/>
              <a:gd name="connsiteX97" fmla="*/ 9558866 w 9558866"/>
              <a:gd name="connsiteY97" fmla="*/ 3107267 h 3151289"/>
              <a:gd name="connsiteX0" fmla="*/ 0 w 9558866"/>
              <a:gd name="connsiteY0" fmla="*/ 2091267 h 3151289"/>
              <a:gd name="connsiteX1" fmla="*/ 84666 w 9558866"/>
              <a:gd name="connsiteY1" fmla="*/ 1778000 h 3151289"/>
              <a:gd name="connsiteX2" fmla="*/ 152400 w 9558866"/>
              <a:gd name="connsiteY2" fmla="*/ 1651000 h 3151289"/>
              <a:gd name="connsiteX3" fmla="*/ 245533 w 9558866"/>
              <a:gd name="connsiteY3" fmla="*/ 1388533 h 3151289"/>
              <a:gd name="connsiteX4" fmla="*/ 287866 w 9558866"/>
              <a:gd name="connsiteY4" fmla="*/ 1295400 h 3151289"/>
              <a:gd name="connsiteX5" fmla="*/ 389466 w 9558866"/>
              <a:gd name="connsiteY5" fmla="*/ 1202267 h 3151289"/>
              <a:gd name="connsiteX6" fmla="*/ 465666 w 9558866"/>
              <a:gd name="connsiteY6" fmla="*/ 990600 h 3151289"/>
              <a:gd name="connsiteX7" fmla="*/ 541866 w 9558866"/>
              <a:gd name="connsiteY7" fmla="*/ 889000 h 3151289"/>
              <a:gd name="connsiteX8" fmla="*/ 601133 w 9558866"/>
              <a:gd name="connsiteY8" fmla="*/ 829733 h 3151289"/>
              <a:gd name="connsiteX9" fmla="*/ 660400 w 9558866"/>
              <a:gd name="connsiteY9" fmla="*/ 762000 h 3151289"/>
              <a:gd name="connsiteX10" fmla="*/ 762000 w 9558866"/>
              <a:gd name="connsiteY10" fmla="*/ 685800 h 3151289"/>
              <a:gd name="connsiteX11" fmla="*/ 812800 w 9558866"/>
              <a:gd name="connsiteY11" fmla="*/ 618067 h 3151289"/>
              <a:gd name="connsiteX12" fmla="*/ 889000 w 9558866"/>
              <a:gd name="connsiteY12" fmla="*/ 558800 h 3151289"/>
              <a:gd name="connsiteX13" fmla="*/ 1007533 w 9558866"/>
              <a:gd name="connsiteY13" fmla="*/ 482600 h 3151289"/>
              <a:gd name="connsiteX14" fmla="*/ 1100666 w 9558866"/>
              <a:gd name="connsiteY14" fmla="*/ 414867 h 3151289"/>
              <a:gd name="connsiteX15" fmla="*/ 1168400 w 9558866"/>
              <a:gd name="connsiteY15" fmla="*/ 372533 h 3151289"/>
              <a:gd name="connsiteX16" fmla="*/ 1219200 w 9558866"/>
              <a:gd name="connsiteY16" fmla="*/ 321733 h 3151289"/>
              <a:gd name="connsiteX17" fmla="*/ 1337733 w 9558866"/>
              <a:gd name="connsiteY17" fmla="*/ 262467 h 3151289"/>
              <a:gd name="connsiteX18" fmla="*/ 1439333 w 9558866"/>
              <a:gd name="connsiteY18" fmla="*/ 211667 h 3151289"/>
              <a:gd name="connsiteX19" fmla="*/ 1515533 w 9558866"/>
              <a:gd name="connsiteY19" fmla="*/ 59267 h 3151289"/>
              <a:gd name="connsiteX20" fmla="*/ 1583266 w 9558866"/>
              <a:gd name="connsiteY20" fmla="*/ 110067 h 3151289"/>
              <a:gd name="connsiteX21" fmla="*/ 1642533 w 9558866"/>
              <a:gd name="connsiteY21" fmla="*/ 59267 h 3151289"/>
              <a:gd name="connsiteX22" fmla="*/ 1735666 w 9558866"/>
              <a:gd name="connsiteY22" fmla="*/ 25400 h 3151289"/>
              <a:gd name="connsiteX23" fmla="*/ 1871133 w 9558866"/>
              <a:gd name="connsiteY23" fmla="*/ 42333 h 3151289"/>
              <a:gd name="connsiteX24" fmla="*/ 1879600 w 9558866"/>
              <a:gd name="connsiteY24" fmla="*/ 42333 h 3151289"/>
              <a:gd name="connsiteX25" fmla="*/ 1947333 w 9558866"/>
              <a:gd name="connsiteY25" fmla="*/ 0 h 3151289"/>
              <a:gd name="connsiteX26" fmla="*/ 2032000 w 9558866"/>
              <a:gd name="connsiteY26" fmla="*/ 101600 h 3151289"/>
              <a:gd name="connsiteX27" fmla="*/ 2125133 w 9558866"/>
              <a:gd name="connsiteY27" fmla="*/ 33867 h 3151289"/>
              <a:gd name="connsiteX28" fmla="*/ 2269066 w 9558866"/>
              <a:gd name="connsiteY28" fmla="*/ 93133 h 3151289"/>
              <a:gd name="connsiteX29" fmla="*/ 2413000 w 9558866"/>
              <a:gd name="connsiteY29" fmla="*/ 59267 h 3151289"/>
              <a:gd name="connsiteX30" fmla="*/ 2556933 w 9558866"/>
              <a:gd name="connsiteY30" fmla="*/ 211667 h 3151289"/>
              <a:gd name="connsiteX31" fmla="*/ 2624666 w 9558866"/>
              <a:gd name="connsiteY31" fmla="*/ 270933 h 3151289"/>
              <a:gd name="connsiteX32" fmla="*/ 2717800 w 9558866"/>
              <a:gd name="connsiteY32" fmla="*/ 389467 h 3151289"/>
              <a:gd name="connsiteX33" fmla="*/ 2794000 w 9558866"/>
              <a:gd name="connsiteY33" fmla="*/ 448733 h 3151289"/>
              <a:gd name="connsiteX34" fmla="*/ 2819400 w 9558866"/>
              <a:gd name="connsiteY34" fmla="*/ 541867 h 3151289"/>
              <a:gd name="connsiteX35" fmla="*/ 2870200 w 9558866"/>
              <a:gd name="connsiteY35" fmla="*/ 626533 h 3151289"/>
              <a:gd name="connsiteX36" fmla="*/ 2904066 w 9558866"/>
              <a:gd name="connsiteY36" fmla="*/ 668867 h 3151289"/>
              <a:gd name="connsiteX37" fmla="*/ 2963333 w 9558866"/>
              <a:gd name="connsiteY37" fmla="*/ 719667 h 3151289"/>
              <a:gd name="connsiteX38" fmla="*/ 3039533 w 9558866"/>
              <a:gd name="connsiteY38" fmla="*/ 719667 h 3151289"/>
              <a:gd name="connsiteX39" fmla="*/ 3124200 w 9558866"/>
              <a:gd name="connsiteY39" fmla="*/ 719667 h 3151289"/>
              <a:gd name="connsiteX40" fmla="*/ 3175000 w 9558866"/>
              <a:gd name="connsiteY40" fmla="*/ 753533 h 3151289"/>
              <a:gd name="connsiteX41" fmla="*/ 3225800 w 9558866"/>
              <a:gd name="connsiteY41" fmla="*/ 795867 h 3151289"/>
              <a:gd name="connsiteX42" fmla="*/ 3276600 w 9558866"/>
              <a:gd name="connsiteY42" fmla="*/ 812800 h 3151289"/>
              <a:gd name="connsiteX43" fmla="*/ 3378200 w 9558866"/>
              <a:gd name="connsiteY43" fmla="*/ 846667 h 3151289"/>
              <a:gd name="connsiteX44" fmla="*/ 3488266 w 9558866"/>
              <a:gd name="connsiteY44" fmla="*/ 922867 h 3151289"/>
              <a:gd name="connsiteX45" fmla="*/ 3598333 w 9558866"/>
              <a:gd name="connsiteY45" fmla="*/ 999067 h 3151289"/>
              <a:gd name="connsiteX46" fmla="*/ 3683000 w 9558866"/>
              <a:gd name="connsiteY46" fmla="*/ 1083733 h 3151289"/>
              <a:gd name="connsiteX47" fmla="*/ 3750733 w 9558866"/>
              <a:gd name="connsiteY47" fmla="*/ 1168400 h 3151289"/>
              <a:gd name="connsiteX48" fmla="*/ 3793066 w 9558866"/>
              <a:gd name="connsiteY48" fmla="*/ 1193800 h 3151289"/>
              <a:gd name="connsiteX49" fmla="*/ 3826933 w 9558866"/>
              <a:gd name="connsiteY49" fmla="*/ 1270000 h 3151289"/>
              <a:gd name="connsiteX50" fmla="*/ 3860800 w 9558866"/>
              <a:gd name="connsiteY50" fmla="*/ 1303867 h 3151289"/>
              <a:gd name="connsiteX51" fmla="*/ 3996266 w 9558866"/>
              <a:gd name="connsiteY51" fmla="*/ 1388533 h 3151289"/>
              <a:gd name="connsiteX52" fmla="*/ 4038600 w 9558866"/>
              <a:gd name="connsiteY52" fmla="*/ 1405467 h 3151289"/>
              <a:gd name="connsiteX53" fmla="*/ 4089400 w 9558866"/>
              <a:gd name="connsiteY53" fmla="*/ 1439333 h 3151289"/>
              <a:gd name="connsiteX54" fmla="*/ 4131733 w 9558866"/>
              <a:gd name="connsiteY54" fmla="*/ 1439333 h 3151289"/>
              <a:gd name="connsiteX55" fmla="*/ 4191000 w 9558866"/>
              <a:gd name="connsiteY55" fmla="*/ 1447800 h 3151289"/>
              <a:gd name="connsiteX56" fmla="*/ 4233333 w 9558866"/>
              <a:gd name="connsiteY56" fmla="*/ 1490133 h 3151289"/>
              <a:gd name="connsiteX57" fmla="*/ 4284133 w 9558866"/>
              <a:gd name="connsiteY57" fmla="*/ 1549400 h 3151289"/>
              <a:gd name="connsiteX58" fmla="*/ 4377266 w 9558866"/>
              <a:gd name="connsiteY58" fmla="*/ 1583267 h 3151289"/>
              <a:gd name="connsiteX59" fmla="*/ 4436533 w 9558866"/>
              <a:gd name="connsiteY59" fmla="*/ 1600200 h 3151289"/>
              <a:gd name="connsiteX60" fmla="*/ 4538133 w 9558866"/>
              <a:gd name="connsiteY60" fmla="*/ 1625600 h 3151289"/>
              <a:gd name="connsiteX61" fmla="*/ 4572000 w 9558866"/>
              <a:gd name="connsiteY61" fmla="*/ 1744133 h 3151289"/>
              <a:gd name="connsiteX62" fmla="*/ 4673600 w 9558866"/>
              <a:gd name="connsiteY62" fmla="*/ 1786467 h 3151289"/>
              <a:gd name="connsiteX63" fmla="*/ 4741333 w 9558866"/>
              <a:gd name="connsiteY63" fmla="*/ 1769533 h 3151289"/>
              <a:gd name="connsiteX64" fmla="*/ 4826000 w 9558866"/>
              <a:gd name="connsiteY64" fmla="*/ 1811867 h 3151289"/>
              <a:gd name="connsiteX65" fmla="*/ 4910666 w 9558866"/>
              <a:gd name="connsiteY65" fmla="*/ 1837267 h 3151289"/>
              <a:gd name="connsiteX66" fmla="*/ 5113866 w 9558866"/>
              <a:gd name="connsiteY66" fmla="*/ 2057400 h 3151289"/>
              <a:gd name="connsiteX67" fmla="*/ 5207000 w 9558866"/>
              <a:gd name="connsiteY67" fmla="*/ 2057400 h 3151289"/>
              <a:gd name="connsiteX68" fmla="*/ 5274733 w 9558866"/>
              <a:gd name="connsiteY68" fmla="*/ 1955800 h 3151289"/>
              <a:gd name="connsiteX69" fmla="*/ 5342466 w 9558866"/>
              <a:gd name="connsiteY69" fmla="*/ 1930400 h 3151289"/>
              <a:gd name="connsiteX70" fmla="*/ 5427133 w 9558866"/>
              <a:gd name="connsiteY70" fmla="*/ 1981200 h 3151289"/>
              <a:gd name="connsiteX71" fmla="*/ 5511800 w 9558866"/>
              <a:gd name="connsiteY71" fmla="*/ 1964267 h 3151289"/>
              <a:gd name="connsiteX72" fmla="*/ 5571066 w 9558866"/>
              <a:gd name="connsiteY72" fmla="*/ 2032000 h 3151289"/>
              <a:gd name="connsiteX73" fmla="*/ 5638800 w 9558866"/>
              <a:gd name="connsiteY73" fmla="*/ 1998133 h 3151289"/>
              <a:gd name="connsiteX74" fmla="*/ 5731933 w 9558866"/>
              <a:gd name="connsiteY74" fmla="*/ 2065867 h 3151289"/>
              <a:gd name="connsiteX75" fmla="*/ 5791200 w 9558866"/>
              <a:gd name="connsiteY75" fmla="*/ 2302933 h 3151289"/>
              <a:gd name="connsiteX76" fmla="*/ 5892800 w 9558866"/>
              <a:gd name="connsiteY76" fmla="*/ 2345267 h 3151289"/>
              <a:gd name="connsiteX77" fmla="*/ 5952066 w 9558866"/>
              <a:gd name="connsiteY77" fmla="*/ 2429933 h 3151289"/>
              <a:gd name="connsiteX78" fmla="*/ 6104466 w 9558866"/>
              <a:gd name="connsiteY78" fmla="*/ 2446867 h 3151289"/>
              <a:gd name="connsiteX79" fmla="*/ 6223000 w 9558866"/>
              <a:gd name="connsiteY79" fmla="*/ 2582333 h 3151289"/>
              <a:gd name="connsiteX80" fmla="*/ 6231466 w 9558866"/>
              <a:gd name="connsiteY80" fmla="*/ 2607733 h 3151289"/>
              <a:gd name="connsiteX81" fmla="*/ 6341533 w 9558866"/>
              <a:gd name="connsiteY81" fmla="*/ 2650067 h 3151289"/>
              <a:gd name="connsiteX82" fmla="*/ 6392333 w 9558866"/>
              <a:gd name="connsiteY82" fmla="*/ 2827867 h 3151289"/>
              <a:gd name="connsiteX83" fmla="*/ 6477000 w 9558866"/>
              <a:gd name="connsiteY83" fmla="*/ 2827867 h 3151289"/>
              <a:gd name="connsiteX84" fmla="*/ 6544733 w 9558866"/>
              <a:gd name="connsiteY84" fmla="*/ 3031067 h 3151289"/>
              <a:gd name="connsiteX85" fmla="*/ 6629400 w 9558866"/>
              <a:gd name="connsiteY85" fmla="*/ 3031067 h 3151289"/>
              <a:gd name="connsiteX86" fmla="*/ 6697133 w 9558866"/>
              <a:gd name="connsiteY86" fmla="*/ 3115733 h 3151289"/>
              <a:gd name="connsiteX87" fmla="*/ 6908800 w 9558866"/>
              <a:gd name="connsiteY87" fmla="*/ 3115733 h 3151289"/>
              <a:gd name="connsiteX88" fmla="*/ 7010400 w 9558866"/>
              <a:gd name="connsiteY88" fmla="*/ 3022600 h 3151289"/>
              <a:gd name="connsiteX89" fmla="*/ 7467600 w 9558866"/>
              <a:gd name="connsiteY89" fmla="*/ 3039533 h 3151289"/>
              <a:gd name="connsiteX90" fmla="*/ 7543800 w 9558866"/>
              <a:gd name="connsiteY90" fmla="*/ 3132667 h 3151289"/>
              <a:gd name="connsiteX91" fmla="*/ 8030683 w 9558866"/>
              <a:gd name="connsiteY91" fmla="*/ 3151289 h 3151289"/>
              <a:gd name="connsiteX92" fmla="*/ 8456527 w 9558866"/>
              <a:gd name="connsiteY92" fmla="*/ 3151288 h 3151289"/>
              <a:gd name="connsiteX93" fmla="*/ 8472967 w 9558866"/>
              <a:gd name="connsiteY93" fmla="*/ 3145286 h 3151289"/>
              <a:gd name="connsiteX94" fmla="*/ 8517466 w 9558866"/>
              <a:gd name="connsiteY94" fmla="*/ 3022600 h 3151289"/>
              <a:gd name="connsiteX95" fmla="*/ 8983133 w 9558866"/>
              <a:gd name="connsiteY95" fmla="*/ 3022600 h 3151289"/>
              <a:gd name="connsiteX96" fmla="*/ 9059333 w 9558866"/>
              <a:gd name="connsiteY96" fmla="*/ 3107267 h 3151289"/>
              <a:gd name="connsiteX97" fmla="*/ 9558866 w 9558866"/>
              <a:gd name="connsiteY97" fmla="*/ 3107267 h 3151289"/>
              <a:gd name="connsiteX0" fmla="*/ 0 w 9558866"/>
              <a:gd name="connsiteY0" fmla="*/ 2091267 h 3151288"/>
              <a:gd name="connsiteX1" fmla="*/ 84666 w 9558866"/>
              <a:gd name="connsiteY1" fmla="*/ 1778000 h 3151288"/>
              <a:gd name="connsiteX2" fmla="*/ 152400 w 9558866"/>
              <a:gd name="connsiteY2" fmla="*/ 1651000 h 3151288"/>
              <a:gd name="connsiteX3" fmla="*/ 245533 w 9558866"/>
              <a:gd name="connsiteY3" fmla="*/ 1388533 h 3151288"/>
              <a:gd name="connsiteX4" fmla="*/ 287866 w 9558866"/>
              <a:gd name="connsiteY4" fmla="*/ 1295400 h 3151288"/>
              <a:gd name="connsiteX5" fmla="*/ 389466 w 9558866"/>
              <a:gd name="connsiteY5" fmla="*/ 1202267 h 3151288"/>
              <a:gd name="connsiteX6" fmla="*/ 465666 w 9558866"/>
              <a:gd name="connsiteY6" fmla="*/ 990600 h 3151288"/>
              <a:gd name="connsiteX7" fmla="*/ 541866 w 9558866"/>
              <a:gd name="connsiteY7" fmla="*/ 889000 h 3151288"/>
              <a:gd name="connsiteX8" fmla="*/ 601133 w 9558866"/>
              <a:gd name="connsiteY8" fmla="*/ 829733 h 3151288"/>
              <a:gd name="connsiteX9" fmla="*/ 660400 w 9558866"/>
              <a:gd name="connsiteY9" fmla="*/ 762000 h 3151288"/>
              <a:gd name="connsiteX10" fmla="*/ 762000 w 9558866"/>
              <a:gd name="connsiteY10" fmla="*/ 685800 h 3151288"/>
              <a:gd name="connsiteX11" fmla="*/ 812800 w 9558866"/>
              <a:gd name="connsiteY11" fmla="*/ 618067 h 3151288"/>
              <a:gd name="connsiteX12" fmla="*/ 889000 w 9558866"/>
              <a:gd name="connsiteY12" fmla="*/ 558800 h 3151288"/>
              <a:gd name="connsiteX13" fmla="*/ 1007533 w 9558866"/>
              <a:gd name="connsiteY13" fmla="*/ 482600 h 3151288"/>
              <a:gd name="connsiteX14" fmla="*/ 1100666 w 9558866"/>
              <a:gd name="connsiteY14" fmla="*/ 414867 h 3151288"/>
              <a:gd name="connsiteX15" fmla="*/ 1168400 w 9558866"/>
              <a:gd name="connsiteY15" fmla="*/ 372533 h 3151288"/>
              <a:gd name="connsiteX16" fmla="*/ 1219200 w 9558866"/>
              <a:gd name="connsiteY16" fmla="*/ 321733 h 3151288"/>
              <a:gd name="connsiteX17" fmla="*/ 1337733 w 9558866"/>
              <a:gd name="connsiteY17" fmla="*/ 262467 h 3151288"/>
              <a:gd name="connsiteX18" fmla="*/ 1439333 w 9558866"/>
              <a:gd name="connsiteY18" fmla="*/ 211667 h 3151288"/>
              <a:gd name="connsiteX19" fmla="*/ 1515533 w 9558866"/>
              <a:gd name="connsiteY19" fmla="*/ 59267 h 3151288"/>
              <a:gd name="connsiteX20" fmla="*/ 1583266 w 9558866"/>
              <a:gd name="connsiteY20" fmla="*/ 110067 h 3151288"/>
              <a:gd name="connsiteX21" fmla="*/ 1642533 w 9558866"/>
              <a:gd name="connsiteY21" fmla="*/ 59267 h 3151288"/>
              <a:gd name="connsiteX22" fmla="*/ 1735666 w 9558866"/>
              <a:gd name="connsiteY22" fmla="*/ 25400 h 3151288"/>
              <a:gd name="connsiteX23" fmla="*/ 1871133 w 9558866"/>
              <a:gd name="connsiteY23" fmla="*/ 42333 h 3151288"/>
              <a:gd name="connsiteX24" fmla="*/ 1879600 w 9558866"/>
              <a:gd name="connsiteY24" fmla="*/ 42333 h 3151288"/>
              <a:gd name="connsiteX25" fmla="*/ 1947333 w 9558866"/>
              <a:gd name="connsiteY25" fmla="*/ 0 h 3151288"/>
              <a:gd name="connsiteX26" fmla="*/ 2032000 w 9558866"/>
              <a:gd name="connsiteY26" fmla="*/ 101600 h 3151288"/>
              <a:gd name="connsiteX27" fmla="*/ 2125133 w 9558866"/>
              <a:gd name="connsiteY27" fmla="*/ 33867 h 3151288"/>
              <a:gd name="connsiteX28" fmla="*/ 2269066 w 9558866"/>
              <a:gd name="connsiteY28" fmla="*/ 93133 h 3151288"/>
              <a:gd name="connsiteX29" fmla="*/ 2413000 w 9558866"/>
              <a:gd name="connsiteY29" fmla="*/ 59267 h 3151288"/>
              <a:gd name="connsiteX30" fmla="*/ 2556933 w 9558866"/>
              <a:gd name="connsiteY30" fmla="*/ 211667 h 3151288"/>
              <a:gd name="connsiteX31" fmla="*/ 2624666 w 9558866"/>
              <a:gd name="connsiteY31" fmla="*/ 270933 h 3151288"/>
              <a:gd name="connsiteX32" fmla="*/ 2717800 w 9558866"/>
              <a:gd name="connsiteY32" fmla="*/ 389467 h 3151288"/>
              <a:gd name="connsiteX33" fmla="*/ 2794000 w 9558866"/>
              <a:gd name="connsiteY33" fmla="*/ 448733 h 3151288"/>
              <a:gd name="connsiteX34" fmla="*/ 2819400 w 9558866"/>
              <a:gd name="connsiteY34" fmla="*/ 541867 h 3151288"/>
              <a:gd name="connsiteX35" fmla="*/ 2870200 w 9558866"/>
              <a:gd name="connsiteY35" fmla="*/ 626533 h 3151288"/>
              <a:gd name="connsiteX36" fmla="*/ 2904066 w 9558866"/>
              <a:gd name="connsiteY36" fmla="*/ 668867 h 3151288"/>
              <a:gd name="connsiteX37" fmla="*/ 2963333 w 9558866"/>
              <a:gd name="connsiteY37" fmla="*/ 719667 h 3151288"/>
              <a:gd name="connsiteX38" fmla="*/ 3039533 w 9558866"/>
              <a:gd name="connsiteY38" fmla="*/ 719667 h 3151288"/>
              <a:gd name="connsiteX39" fmla="*/ 3124200 w 9558866"/>
              <a:gd name="connsiteY39" fmla="*/ 719667 h 3151288"/>
              <a:gd name="connsiteX40" fmla="*/ 3175000 w 9558866"/>
              <a:gd name="connsiteY40" fmla="*/ 753533 h 3151288"/>
              <a:gd name="connsiteX41" fmla="*/ 3225800 w 9558866"/>
              <a:gd name="connsiteY41" fmla="*/ 795867 h 3151288"/>
              <a:gd name="connsiteX42" fmla="*/ 3276600 w 9558866"/>
              <a:gd name="connsiteY42" fmla="*/ 812800 h 3151288"/>
              <a:gd name="connsiteX43" fmla="*/ 3378200 w 9558866"/>
              <a:gd name="connsiteY43" fmla="*/ 846667 h 3151288"/>
              <a:gd name="connsiteX44" fmla="*/ 3488266 w 9558866"/>
              <a:gd name="connsiteY44" fmla="*/ 922867 h 3151288"/>
              <a:gd name="connsiteX45" fmla="*/ 3598333 w 9558866"/>
              <a:gd name="connsiteY45" fmla="*/ 999067 h 3151288"/>
              <a:gd name="connsiteX46" fmla="*/ 3683000 w 9558866"/>
              <a:gd name="connsiteY46" fmla="*/ 1083733 h 3151288"/>
              <a:gd name="connsiteX47" fmla="*/ 3750733 w 9558866"/>
              <a:gd name="connsiteY47" fmla="*/ 1168400 h 3151288"/>
              <a:gd name="connsiteX48" fmla="*/ 3793066 w 9558866"/>
              <a:gd name="connsiteY48" fmla="*/ 1193800 h 3151288"/>
              <a:gd name="connsiteX49" fmla="*/ 3826933 w 9558866"/>
              <a:gd name="connsiteY49" fmla="*/ 1270000 h 3151288"/>
              <a:gd name="connsiteX50" fmla="*/ 3860800 w 9558866"/>
              <a:gd name="connsiteY50" fmla="*/ 1303867 h 3151288"/>
              <a:gd name="connsiteX51" fmla="*/ 3996266 w 9558866"/>
              <a:gd name="connsiteY51" fmla="*/ 1388533 h 3151288"/>
              <a:gd name="connsiteX52" fmla="*/ 4038600 w 9558866"/>
              <a:gd name="connsiteY52" fmla="*/ 1405467 h 3151288"/>
              <a:gd name="connsiteX53" fmla="*/ 4089400 w 9558866"/>
              <a:gd name="connsiteY53" fmla="*/ 1439333 h 3151288"/>
              <a:gd name="connsiteX54" fmla="*/ 4131733 w 9558866"/>
              <a:gd name="connsiteY54" fmla="*/ 1439333 h 3151288"/>
              <a:gd name="connsiteX55" fmla="*/ 4191000 w 9558866"/>
              <a:gd name="connsiteY55" fmla="*/ 1447800 h 3151288"/>
              <a:gd name="connsiteX56" fmla="*/ 4233333 w 9558866"/>
              <a:gd name="connsiteY56" fmla="*/ 1490133 h 3151288"/>
              <a:gd name="connsiteX57" fmla="*/ 4284133 w 9558866"/>
              <a:gd name="connsiteY57" fmla="*/ 1549400 h 3151288"/>
              <a:gd name="connsiteX58" fmla="*/ 4377266 w 9558866"/>
              <a:gd name="connsiteY58" fmla="*/ 1583267 h 3151288"/>
              <a:gd name="connsiteX59" fmla="*/ 4436533 w 9558866"/>
              <a:gd name="connsiteY59" fmla="*/ 1600200 h 3151288"/>
              <a:gd name="connsiteX60" fmla="*/ 4538133 w 9558866"/>
              <a:gd name="connsiteY60" fmla="*/ 1625600 h 3151288"/>
              <a:gd name="connsiteX61" fmla="*/ 4572000 w 9558866"/>
              <a:gd name="connsiteY61" fmla="*/ 1744133 h 3151288"/>
              <a:gd name="connsiteX62" fmla="*/ 4673600 w 9558866"/>
              <a:gd name="connsiteY62" fmla="*/ 1786467 h 3151288"/>
              <a:gd name="connsiteX63" fmla="*/ 4741333 w 9558866"/>
              <a:gd name="connsiteY63" fmla="*/ 1769533 h 3151288"/>
              <a:gd name="connsiteX64" fmla="*/ 4826000 w 9558866"/>
              <a:gd name="connsiteY64" fmla="*/ 1811867 h 3151288"/>
              <a:gd name="connsiteX65" fmla="*/ 4910666 w 9558866"/>
              <a:gd name="connsiteY65" fmla="*/ 1837267 h 3151288"/>
              <a:gd name="connsiteX66" fmla="*/ 5113866 w 9558866"/>
              <a:gd name="connsiteY66" fmla="*/ 2057400 h 3151288"/>
              <a:gd name="connsiteX67" fmla="*/ 5207000 w 9558866"/>
              <a:gd name="connsiteY67" fmla="*/ 2057400 h 3151288"/>
              <a:gd name="connsiteX68" fmla="*/ 5274733 w 9558866"/>
              <a:gd name="connsiteY68" fmla="*/ 1955800 h 3151288"/>
              <a:gd name="connsiteX69" fmla="*/ 5342466 w 9558866"/>
              <a:gd name="connsiteY69" fmla="*/ 1930400 h 3151288"/>
              <a:gd name="connsiteX70" fmla="*/ 5427133 w 9558866"/>
              <a:gd name="connsiteY70" fmla="*/ 1981200 h 3151288"/>
              <a:gd name="connsiteX71" fmla="*/ 5511800 w 9558866"/>
              <a:gd name="connsiteY71" fmla="*/ 1964267 h 3151288"/>
              <a:gd name="connsiteX72" fmla="*/ 5571066 w 9558866"/>
              <a:gd name="connsiteY72" fmla="*/ 2032000 h 3151288"/>
              <a:gd name="connsiteX73" fmla="*/ 5638800 w 9558866"/>
              <a:gd name="connsiteY73" fmla="*/ 1998133 h 3151288"/>
              <a:gd name="connsiteX74" fmla="*/ 5731933 w 9558866"/>
              <a:gd name="connsiteY74" fmla="*/ 2065867 h 3151288"/>
              <a:gd name="connsiteX75" fmla="*/ 5791200 w 9558866"/>
              <a:gd name="connsiteY75" fmla="*/ 2302933 h 3151288"/>
              <a:gd name="connsiteX76" fmla="*/ 5892800 w 9558866"/>
              <a:gd name="connsiteY76" fmla="*/ 2345267 h 3151288"/>
              <a:gd name="connsiteX77" fmla="*/ 5952066 w 9558866"/>
              <a:gd name="connsiteY77" fmla="*/ 2429933 h 3151288"/>
              <a:gd name="connsiteX78" fmla="*/ 6104466 w 9558866"/>
              <a:gd name="connsiteY78" fmla="*/ 2446867 h 3151288"/>
              <a:gd name="connsiteX79" fmla="*/ 6223000 w 9558866"/>
              <a:gd name="connsiteY79" fmla="*/ 2582333 h 3151288"/>
              <a:gd name="connsiteX80" fmla="*/ 6231466 w 9558866"/>
              <a:gd name="connsiteY80" fmla="*/ 2607733 h 3151288"/>
              <a:gd name="connsiteX81" fmla="*/ 6341533 w 9558866"/>
              <a:gd name="connsiteY81" fmla="*/ 2650067 h 3151288"/>
              <a:gd name="connsiteX82" fmla="*/ 6392333 w 9558866"/>
              <a:gd name="connsiteY82" fmla="*/ 2827867 h 3151288"/>
              <a:gd name="connsiteX83" fmla="*/ 6477000 w 9558866"/>
              <a:gd name="connsiteY83" fmla="*/ 2827867 h 3151288"/>
              <a:gd name="connsiteX84" fmla="*/ 6544733 w 9558866"/>
              <a:gd name="connsiteY84" fmla="*/ 3031067 h 3151288"/>
              <a:gd name="connsiteX85" fmla="*/ 6629400 w 9558866"/>
              <a:gd name="connsiteY85" fmla="*/ 3031067 h 3151288"/>
              <a:gd name="connsiteX86" fmla="*/ 6697133 w 9558866"/>
              <a:gd name="connsiteY86" fmla="*/ 3115733 h 3151288"/>
              <a:gd name="connsiteX87" fmla="*/ 6908800 w 9558866"/>
              <a:gd name="connsiteY87" fmla="*/ 3115733 h 3151288"/>
              <a:gd name="connsiteX88" fmla="*/ 7010400 w 9558866"/>
              <a:gd name="connsiteY88" fmla="*/ 3022600 h 3151288"/>
              <a:gd name="connsiteX89" fmla="*/ 7467600 w 9558866"/>
              <a:gd name="connsiteY89" fmla="*/ 3039533 h 3151288"/>
              <a:gd name="connsiteX90" fmla="*/ 7543800 w 9558866"/>
              <a:gd name="connsiteY90" fmla="*/ 3132667 h 3151288"/>
              <a:gd name="connsiteX91" fmla="*/ 8045450 w 9558866"/>
              <a:gd name="connsiteY91" fmla="*/ 3058914 h 3151288"/>
              <a:gd name="connsiteX92" fmla="*/ 8456527 w 9558866"/>
              <a:gd name="connsiteY92" fmla="*/ 3151288 h 3151288"/>
              <a:gd name="connsiteX93" fmla="*/ 8472967 w 9558866"/>
              <a:gd name="connsiteY93" fmla="*/ 3145286 h 3151288"/>
              <a:gd name="connsiteX94" fmla="*/ 8517466 w 9558866"/>
              <a:gd name="connsiteY94" fmla="*/ 3022600 h 3151288"/>
              <a:gd name="connsiteX95" fmla="*/ 8983133 w 9558866"/>
              <a:gd name="connsiteY95" fmla="*/ 3022600 h 3151288"/>
              <a:gd name="connsiteX96" fmla="*/ 9059333 w 9558866"/>
              <a:gd name="connsiteY96" fmla="*/ 3107267 h 3151288"/>
              <a:gd name="connsiteX97" fmla="*/ 9558866 w 9558866"/>
              <a:gd name="connsiteY97" fmla="*/ 3107267 h 3151288"/>
              <a:gd name="connsiteX0" fmla="*/ 0 w 9558866"/>
              <a:gd name="connsiteY0" fmla="*/ 2091267 h 3151288"/>
              <a:gd name="connsiteX1" fmla="*/ 84666 w 9558866"/>
              <a:gd name="connsiteY1" fmla="*/ 1778000 h 3151288"/>
              <a:gd name="connsiteX2" fmla="*/ 152400 w 9558866"/>
              <a:gd name="connsiteY2" fmla="*/ 1651000 h 3151288"/>
              <a:gd name="connsiteX3" fmla="*/ 245533 w 9558866"/>
              <a:gd name="connsiteY3" fmla="*/ 1388533 h 3151288"/>
              <a:gd name="connsiteX4" fmla="*/ 287866 w 9558866"/>
              <a:gd name="connsiteY4" fmla="*/ 1295400 h 3151288"/>
              <a:gd name="connsiteX5" fmla="*/ 389466 w 9558866"/>
              <a:gd name="connsiteY5" fmla="*/ 1202267 h 3151288"/>
              <a:gd name="connsiteX6" fmla="*/ 465666 w 9558866"/>
              <a:gd name="connsiteY6" fmla="*/ 990600 h 3151288"/>
              <a:gd name="connsiteX7" fmla="*/ 541866 w 9558866"/>
              <a:gd name="connsiteY7" fmla="*/ 889000 h 3151288"/>
              <a:gd name="connsiteX8" fmla="*/ 601133 w 9558866"/>
              <a:gd name="connsiteY8" fmla="*/ 829733 h 3151288"/>
              <a:gd name="connsiteX9" fmla="*/ 660400 w 9558866"/>
              <a:gd name="connsiteY9" fmla="*/ 762000 h 3151288"/>
              <a:gd name="connsiteX10" fmla="*/ 762000 w 9558866"/>
              <a:gd name="connsiteY10" fmla="*/ 685800 h 3151288"/>
              <a:gd name="connsiteX11" fmla="*/ 812800 w 9558866"/>
              <a:gd name="connsiteY11" fmla="*/ 618067 h 3151288"/>
              <a:gd name="connsiteX12" fmla="*/ 889000 w 9558866"/>
              <a:gd name="connsiteY12" fmla="*/ 558800 h 3151288"/>
              <a:gd name="connsiteX13" fmla="*/ 1007533 w 9558866"/>
              <a:gd name="connsiteY13" fmla="*/ 482600 h 3151288"/>
              <a:gd name="connsiteX14" fmla="*/ 1100666 w 9558866"/>
              <a:gd name="connsiteY14" fmla="*/ 414867 h 3151288"/>
              <a:gd name="connsiteX15" fmla="*/ 1168400 w 9558866"/>
              <a:gd name="connsiteY15" fmla="*/ 372533 h 3151288"/>
              <a:gd name="connsiteX16" fmla="*/ 1219200 w 9558866"/>
              <a:gd name="connsiteY16" fmla="*/ 321733 h 3151288"/>
              <a:gd name="connsiteX17" fmla="*/ 1337733 w 9558866"/>
              <a:gd name="connsiteY17" fmla="*/ 262467 h 3151288"/>
              <a:gd name="connsiteX18" fmla="*/ 1439333 w 9558866"/>
              <a:gd name="connsiteY18" fmla="*/ 211667 h 3151288"/>
              <a:gd name="connsiteX19" fmla="*/ 1515533 w 9558866"/>
              <a:gd name="connsiteY19" fmla="*/ 59267 h 3151288"/>
              <a:gd name="connsiteX20" fmla="*/ 1583266 w 9558866"/>
              <a:gd name="connsiteY20" fmla="*/ 110067 h 3151288"/>
              <a:gd name="connsiteX21" fmla="*/ 1642533 w 9558866"/>
              <a:gd name="connsiteY21" fmla="*/ 59267 h 3151288"/>
              <a:gd name="connsiteX22" fmla="*/ 1735666 w 9558866"/>
              <a:gd name="connsiteY22" fmla="*/ 25400 h 3151288"/>
              <a:gd name="connsiteX23" fmla="*/ 1871133 w 9558866"/>
              <a:gd name="connsiteY23" fmla="*/ 42333 h 3151288"/>
              <a:gd name="connsiteX24" fmla="*/ 1879600 w 9558866"/>
              <a:gd name="connsiteY24" fmla="*/ 42333 h 3151288"/>
              <a:gd name="connsiteX25" fmla="*/ 1947333 w 9558866"/>
              <a:gd name="connsiteY25" fmla="*/ 0 h 3151288"/>
              <a:gd name="connsiteX26" fmla="*/ 2032000 w 9558866"/>
              <a:gd name="connsiteY26" fmla="*/ 101600 h 3151288"/>
              <a:gd name="connsiteX27" fmla="*/ 2125133 w 9558866"/>
              <a:gd name="connsiteY27" fmla="*/ 33867 h 3151288"/>
              <a:gd name="connsiteX28" fmla="*/ 2269066 w 9558866"/>
              <a:gd name="connsiteY28" fmla="*/ 93133 h 3151288"/>
              <a:gd name="connsiteX29" fmla="*/ 2413000 w 9558866"/>
              <a:gd name="connsiteY29" fmla="*/ 59267 h 3151288"/>
              <a:gd name="connsiteX30" fmla="*/ 2556933 w 9558866"/>
              <a:gd name="connsiteY30" fmla="*/ 211667 h 3151288"/>
              <a:gd name="connsiteX31" fmla="*/ 2624666 w 9558866"/>
              <a:gd name="connsiteY31" fmla="*/ 270933 h 3151288"/>
              <a:gd name="connsiteX32" fmla="*/ 2717800 w 9558866"/>
              <a:gd name="connsiteY32" fmla="*/ 389467 h 3151288"/>
              <a:gd name="connsiteX33" fmla="*/ 2794000 w 9558866"/>
              <a:gd name="connsiteY33" fmla="*/ 448733 h 3151288"/>
              <a:gd name="connsiteX34" fmla="*/ 2819400 w 9558866"/>
              <a:gd name="connsiteY34" fmla="*/ 541867 h 3151288"/>
              <a:gd name="connsiteX35" fmla="*/ 2870200 w 9558866"/>
              <a:gd name="connsiteY35" fmla="*/ 626533 h 3151288"/>
              <a:gd name="connsiteX36" fmla="*/ 2904066 w 9558866"/>
              <a:gd name="connsiteY36" fmla="*/ 668867 h 3151288"/>
              <a:gd name="connsiteX37" fmla="*/ 2963333 w 9558866"/>
              <a:gd name="connsiteY37" fmla="*/ 719667 h 3151288"/>
              <a:gd name="connsiteX38" fmla="*/ 3039533 w 9558866"/>
              <a:gd name="connsiteY38" fmla="*/ 719667 h 3151288"/>
              <a:gd name="connsiteX39" fmla="*/ 3124200 w 9558866"/>
              <a:gd name="connsiteY39" fmla="*/ 719667 h 3151288"/>
              <a:gd name="connsiteX40" fmla="*/ 3175000 w 9558866"/>
              <a:gd name="connsiteY40" fmla="*/ 753533 h 3151288"/>
              <a:gd name="connsiteX41" fmla="*/ 3225800 w 9558866"/>
              <a:gd name="connsiteY41" fmla="*/ 795867 h 3151288"/>
              <a:gd name="connsiteX42" fmla="*/ 3276600 w 9558866"/>
              <a:gd name="connsiteY42" fmla="*/ 812800 h 3151288"/>
              <a:gd name="connsiteX43" fmla="*/ 3378200 w 9558866"/>
              <a:gd name="connsiteY43" fmla="*/ 846667 h 3151288"/>
              <a:gd name="connsiteX44" fmla="*/ 3488266 w 9558866"/>
              <a:gd name="connsiteY44" fmla="*/ 922867 h 3151288"/>
              <a:gd name="connsiteX45" fmla="*/ 3598333 w 9558866"/>
              <a:gd name="connsiteY45" fmla="*/ 999067 h 3151288"/>
              <a:gd name="connsiteX46" fmla="*/ 3683000 w 9558866"/>
              <a:gd name="connsiteY46" fmla="*/ 1083733 h 3151288"/>
              <a:gd name="connsiteX47" fmla="*/ 3750733 w 9558866"/>
              <a:gd name="connsiteY47" fmla="*/ 1168400 h 3151288"/>
              <a:gd name="connsiteX48" fmla="*/ 3793066 w 9558866"/>
              <a:gd name="connsiteY48" fmla="*/ 1193800 h 3151288"/>
              <a:gd name="connsiteX49" fmla="*/ 3826933 w 9558866"/>
              <a:gd name="connsiteY49" fmla="*/ 1270000 h 3151288"/>
              <a:gd name="connsiteX50" fmla="*/ 3860800 w 9558866"/>
              <a:gd name="connsiteY50" fmla="*/ 1303867 h 3151288"/>
              <a:gd name="connsiteX51" fmla="*/ 3996266 w 9558866"/>
              <a:gd name="connsiteY51" fmla="*/ 1388533 h 3151288"/>
              <a:gd name="connsiteX52" fmla="*/ 4038600 w 9558866"/>
              <a:gd name="connsiteY52" fmla="*/ 1405467 h 3151288"/>
              <a:gd name="connsiteX53" fmla="*/ 4089400 w 9558866"/>
              <a:gd name="connsiteY53" fmla="*/ 1439333 h 3151288"/>
              <a:gd name="connsiteX54" fmla="*/ 4131733 w 9558866"/>
              <a:gd name="connsiteY54" fmla="*/ 1439333 h 3151288"/>
              <a:gd name="connsiteX55" fmla="*/ 4191000 w 9558866"/>
              <a:gd name="connsiteY55" fmla="*/ 1447800 h 3151288"/>
              <a:gd name="connsiteX56" fmla="*/ 4233333 w 9558866"/>
              <a:gd name="connsiteY56" fmla="*/ 1490133 h 3151288"/>
              <a:gd name="connsiteX57" fmla="*/ 4284133 w 9558866"/>
              <a:gd name="connsiteY57" fmla="*/ 1549400 h 3151288"/>
              <a:gd name="connsiteX58" fmla="*/ 4377266 w 9558866"/>
              <a:gd name="connsiteY58" fmla="*/ 1583267 h 3151288"/>
              <a:gd name="connsiteX59" fmla="*/ 4436533 w 9558866"/>
              <a:gd name="connsiteY59" fmla="*/ 1600200 h 3151288"/>
              <a:gd name="connsiteX60" fmla="*/ 4538133 w 9558866"/>
              <a:gd name="connsiteY60" fmla="*/ 1625600 h 3151288"/>
              <a:gd name="connsiteX61" fmla="*/ 4572000 w 9558866"/>
              <a:gd name="connsiteY61" fmla="*/ 1744133 h 3151288"/>
              <a:gd name="connsiteX62" fmla="*/ 4673600 w 9558866"/>
              <a:gd name="connsiteY62" fmla="*/ 1786467 h 3151288"/>
              <a:gd name="connsiteX63" fmla="*/ 4741333 w 9558866"/>
              <a:gd name="connsiteY63" fmla="*/ 1769533 h 3151288"/>
              <a:gd name="connsiteX64" fmla="*/ 4826000 w 9558866"/>
              <a:gd name="connsiteY64" fmla="*/ 1811867 h 3151288"/>
              <a:gd name="connsiteX65" fmla="*/ 4910666 w 9558866"/>
              <a:gd name="connsiteY65" fmla="*/ 1837267 h 3151288"/>
              <a:gd name="connsiteX66" fmla="*/ 5113866 w 9558866"/>
              <a:gd name="connsiteY66" fmla="*/ 2057400 h 3151288"/>
              <a:gd name="connsiteX67" fmla="*/ 5207000 w 9558866"/>
              <a:gd name="connsiteY67" fmla="*/ 2057400 h 3151288"/>
              <a:gd name="connsiteX68" fmla="*/ 5274733 w 9558866"/>
              <a:gd name="connsiteY68" fmla="*/ 1955800 h 3151288"/>
              <a:gd name="connsiteX69" fmla="*/ 5342466 w 9558866"/>
              <a:gd name="connsiteY69" fmla="*/ 1930400 h 3151288"/>
              <a:gd name="connsiteX70" fmla="*/ 5427133 w 9558866"/>
              <a:gd name="connsiteY70" fmla="*/ 1981200 h 3151288"/>
              <a:gd name="connsiteX71" fmla="*/ 5511800 w 9558866"/>
              <a:gd name="connsiteY71" fmla="*/ 1964267 h 3151288"/>
              <a:gd name="connsiteX72" fmla="*/ 5571066 w 9558866"/>
              <a:gd name="connsiteY72" fmla="*/ 2032000 h 3151288"/>
              <a:gd name="connsiteX73" fmla="*/ 5638800 w 9558866"/>
              <a:gd name="connsiteY73" fmla="*/ 1998133 h 3151288"/>
              <a:gd name="connsiteX74" fmla="*/ 5731933 w 9558866"/>
              <a:gd name="connsiteY74" fmla="*/ 2065867 h 3151288"/>
              <a:gd name="connsiteX75" fmla="*/ 5791200 w 9558866"/>
              <a:gd name="connsiteY75" fmla="*/ 2302933 h 3151288"/>
              <a:gd name="connsiteX76" fmla="*/ 5892800 w 9558866"/>
              <a:gd name="connsiteY76" fmla="*/ 2345267 h 3151288"/>
              <a:gd name="connsiteX77" fmla="*/ 5952066 w 9558866"/>
              <a:gd name="connsiteY77" fmla="*/ 2429933 h 3151288"/>
              <a:gd name="connsiteX78" fmla="*/ 6104466 w 9558866"/>
              <a:gd name="connsiteY78" fmla="*/ 2446867 h 3151288"/>
              <a:gd name="connsiteX79" fmla="*/ 6223000 w 9558866"/>
              <a:gd name="connsiteY79" fmla="*/ 2582333 h 3151288"/>
              <a:gd name="connsiteX80" fmla="*/ 6231466 w 9558866"/>
              <a:gd name="connsiteY80" fmla="*/ 2607733 h 3151288"/>
              <a:gd name="connsiteX81" fmla="*/ 6341533 w 9558866"/>
              <a:gd name="connsiteY81" fmla="*/ 2650067 h 3151288"/>
              <a:gd name="connsiteX82" fmla="*/ 6392333 w 9558866"/>
              <a:gd name="connsiteY82" fmla="*/ 2827867 h 3151288"/>
              <a:gd name="connsiteX83" fmla="*/ 6477000 w 9558866"/>
              <a:gd name="connsiteY83" fmla="*/ 2827867 h 3151288"/>
              <a:gd name="connsiteX84" fmla="*/ 6544733 w 9558866"/>
              <a:gd name="connsiteY84" fmla="*/ 3031067 h 3151288"/>
              <a:gd name="connsiteX85" fmla="*/ 6629400 w 9558866"/>
              <a:gd name="connsiteY85" fmla="*/ 3031067 h 3151288"/>
              <a:gd name="connsiteX86" fmla="*/ 6697133 w 9558866"/>
              <a:gd name="connsiteY86" fmla="*/ 3115733 h 3151288"/>
              <a:gd name="connsiteX87" fmla="*/ 6908800 w 9558866"/>
              <a:gd name="connsiteY87" fmla="*/ 3115733 h 3151288"/>
              <a:gd name="connsiteX88" fmla="*/ 7010400 w 9558866"/>
              <a:gd name="connsiteY88" fmla="*/ 3022600 h 3151288"/>
              <a:gd name="connsiteX89" fmla="*/ 7467600 w 9558866"/>
              <a:gd name="connsiteY89" fmla="*/ 3039533 h 3151288"/>
              <a:gd name="connsiteX90" fmla="*/ 7543800 w 9558866"/>
              <a:gd name="connsiteY90" fmla="*/ 3132667 h 3151288"/>
              <a:gd name="connsiteX91" fmla="*/ 8456527 w 9558866"/>
              <a:gd name="connsiteY91" fmla="*/ 3151288 h 3151288"/>
              <a:gd name="connsiteX92" fmla="*/ 8472967 w 9558866"/>
              <a:gd name="connsiteY92" fmla="*/ 3145286 h 3151288"/>
              <a:gd name="connsiteX93" fmla="*/ 8517466 w 9558866"/>
              <a:gd name="connsiteY93" fmla="*/ 3022600 h 3151288"/>
              <a:gd name="connsiteX94" fmla="*/ 8983133 w 9558866"/>
              <a:gd name="connsiteY94" fmla="*/ 3022600 h 3151288"/>
              <a:gd name="connsiteX95" fmla="*/ 9059333 w 9558866"/>
              <a:gd name="connsiteY95" fmla="*/ 3107267 h 3151288"/>
              <a:gd name="connsiteX96" fmla="*/ 9558866 w 9558866"/>
              <a:gd name="connsiteY96" fmla="*/ 3107267 h 3151288"/>
              <a:gd name="connsiteX0" fmla="*/ 0 w 9558866"/>
              <a:gd name="connsiteY0" fmla="*/ 2091267 h 3151288"/>
              <a:gd name="connsiteX1" fmla="*/ 84666 w 9558866"/>
              <a:gd name="connsiteY1" fmla="*/ 1778000 h 3151288"/>
              <a:gd name="connsiteX2" fmla="*/ 152400 w 9558866"/>
              <a:gd name="connsiteY2" fmla="*/ 1651000 h 3151288"/>
              <a:gd name="connsiteX3" fmla="*/ 245533 w 9558866"/>
              <a:gd name="connsiteY3" fmla="*/ 1388533 h 3151288"/>
              <a:gd name="connsiteX4" fmla="*/ 287866 w 9558866"/>
              <a:gd name="connsiteY4" fmla="*/ 1295400 h 3151288"/>
              <a:gd name="connsiteX5" fmla="*/ 389466 w 9558866"/>
              <a:gd name="connsiteY5" fmla="*/ 1202267 h 3151288"/>
              <a:gd name="connsiteX6" fmla="*/ 465666 w 9558866"/>
              <a:gd name="connsiteY6" fmla="*/ 990600 h 3151288"/>
              <a:gd name="connsiteX7" fmla="*/ 541866 w 9558866"/>
              <a:gd name="connsiteY7" fmla="*/ 889000 h 3151288"/>
              <a:gd name="connsiteX8" fmla="*/ 601133 w 9558866"/>
              <a:gd name="connsiteY8" fmla="*/ 829733 h 3151288"/>
              <a:gd name="connsiteX9" fmla="*/ 660400 w 9558866"/>
              <a:gd name="connsiteY9" fmla="*/ 762000 h 3151288"/>
              <a:gd name="connsiteX10" fmla="*/ 762000 w 9558866"/>
              <a:gd name="connsiteY10" fmla="*/ 685800 h 3151288"/>
              <a:gd name="connsiteX11" fmla="*/ 812800 w 9558866"/>
              <a:gd name="connsiteY11" fmla="*/ 618067 h 3151288"/>
              <a:gd name="connsiteX12" fmla="*/ 889000 w 9558866"/>
              <a:gd name="connsiteY12" fmla="*/ 558800 h 3151288"/>
              <a:gd name="connsiteX13" fmla="*/ 1007533 w 9558866"/>
              <a:gd name="connsiteY13" fmla="*/ 482600 h 3151288"/>
              <a:gd name="connsiteX14" fmla="*/ 1100666 w 9558866"/>
              <a:gd name="connsiteY14" fmla="*/ 414867 h 3151288"/>
              <a:gd name="connsiteX15" fmla="*/ 1168400 w 9558866"/>
              <a:gd name="connsiteY15" fmla="*/ 372533 h 3151288"/>
              <a:gd name="connsiteX16" fmla="*/ 1219200 w 9558866"/>
              <a:gd name="connsiteY16" fmla="*/ 321733 h 3151288"/>
              <a:gd name="connsiteX17" fmla="*/ 1337733 w 9558866"/>
              <a:gd name="connsiteY17" fmla="*/ 262467 h 3151288"/>
              <a:gd name="connsiteX18" fmla="*/ 1439333 w 9558866"/>
              <a:gd name="connsiteY18" fmla="*/ 211667 h 3151288"/>
              <a:gd name="connsiteX19" fmla="*/ 1515533 w 9558866"/>
              <a:gd name="connsiteY19" fmla="*/ 59267 h 3151288"/>
              <a:gd name="connsiteX20" fmla="*/ 1583266 w 9558866"/>
              <a:gd name="connsiteY20" fmla="*/ 110067 h 3151288"/>
              <a:gd name="connsiteX21" fmla="*/ 1642533 w 9558866"/>
              <a:gd name="connsiteY21" fmla="*/ 59267 h 3151288"/>
              <a:gd name="connsiteX22" fmla="*/ 1735666 w 9558866"/>
              <a:gd name="connsiteY22" fmla="*/ 25400 h 3151288"/>
              <a:gd name="connsiteX23" fmla="*/ 1871133 w 9558866"/>
              <a:gd name="connsiteY23" fmla="*/ 42333 h 3151288"/>
              <a:gd name="connsiteX24" fmla="*/ 1879600 w 9558866"/>
              <a:gd name="connsiteY24" fmla="*/ 42333 h 3151288"/>
              <a:gd name="connsiteX25" fmla="*/ 1947333 w 9558866"/>
              <a:gd name="connsiteY25" fmla="*/ 0 h 3151288"/>
              <a:gd name="connsiteX26" fmla="*/ 2032000 w 9558866"/>
              <a:gd name="connsiteY26" fmla="*/ 101600 h 3151288"/>
              <a:gd name="connsiteX27" fmla="*/ 2125133 w 9558866"/>
              <a:gd name="connsiteY27" fmla="*/ 33867 h 3151288"/>
              <a:gd name="connsiteX28" fmla="*/ 2269066 w 9558866"/>
              <a:gd name="connsiteY28" fmla="*/ 93133 h 3151288"/>
              <a:gd name="connsiteX29" fmla="*/ 2413000 w 9558866"/>
              <a:gd name="connsiteY29" fmla="*/ 59267 h 3151288"/>
              <a:gd name="connsiteX30" fmla="*/ 2556933 w 9558866"/>
              <a:gd name="connsiteY30" fmla="*/ 211667 h 3151288"/>
              <a:gd name="connsiteX31" fmla="*/ 2624666 w 9558866"/>
              <a:gd name="connsiteY31" fmla="*/ 270933 h 3151288"/>
              <a:gd name="connsiteX32" fmla="*/ 2717800 w 9558866"/>
              <a:gd name="connsiteY32" fmla="*/ 389467 h 3151288"/>
              <a:gd name="connsiteX33" fmla="*/ 2794000 w 9558866"/>
              <a:gd name="connsiteY33" fmla="*/ 448733 h 3151288"/>
              <a:gd name="connsiteX34" fmla="*/ 2819400 w 9558866"/>
              <a:gd name="connsiteY34" fmla="*/ 541867 h 3151288"/>
              <a:gd name="connsiteX35" fmla="*/ 2870200 w 9558866"/>
              <a:gd name="connsiteY35" fmla="*/ 626533 h 3151288"/>
              <a:gd name="connsiteX36" fmla="*/ 2904066 w 9558866"/>
              <a:gd name="connsiteY36" fmla="*/ 668867 h 3151288"/>
              <a:gd name="connsiteX37" fmla="*/ 2963333 w 9558866"/>
              <a:gd name="connsiteY37" fmla="*/ 719667 h 3151288"/>
              <a:gd name="connsiteX38" fmla="*/ 3039533 w 9558866"/>
              <a:gd name="connsiteY38" fmla="*/ 719667 h 3151288"/>
              <a:gd name="connsiteX39" fmla="*/ 3124200 w 9558866"/>
              <a:gd name="connsiteY39" fmla="*/ 719667 h 3151288"/>
              <a:gd name="connsiteX40" fmla="*/ 3175000 w 9558866"/>
              <a:gd name="connsiteY40" fmla="*/ 753533 h 3151288"/>
              <a:gd name="connsiteX41" fmla="*/ 3225800 w 9558866"/>
              <a:gd name="connsiteY41" fmla="*/ 795867 h 3151288"/>
              <a:gd name="connsiteX42" fmla="*/ 3276600 w 9558866"/>
              <a:gd name="connsiteY42" fmla="*/ 812800 h 3151288"/>
              <a:gd name="connsiteX43" fmla="*/ 3378200 w 9558866"/>
              <a:gd name="connsiteY43" fmla="*/ 846667 h 3151288"/>
              <a:gd name="connsiteX44" fmla="*/ 3488266 w 9558866"/>
              <a:gd name="connsiteY44" fmla="*/ 922867 h 3151288"/>
              <a:gd name="connsiteX45" fmla="*/ 3598333 w 9558866"/>
              <a:gd name="connsiteY45" fmla="*/ 999067 h 3151288"/>
              <a:gd name="connsiteX46" fmla="*/ 3683000 w 9558866"/>
              <a:gd name="connsiteY46" fmla="*/ 1083733 h 3151288"/>
              <a:gd name="connsiteX47" fmla="*/ 3750733 w 9558866"/>
              <a:gd name="connsiteY47" fmla="*/ 1168400 h 3151288"/>
              <a:gd name="connsiteX48" fmla="*/ 3793066 w 9558866"/>
              <a:gd name="connsiteY48" fmla="*/ 1193800 h 3151288"/>
              <a:gd name="connsiteX49" fmla="*/ 3826933 w 9558866"/>
              <a:gd name="connsiteY49" fmla="*/ 1270000 h 3151288"/>
              <a:gd name="connsiteX50" fmla="*/ 3860800 w 9558866"/>
              <a:gd name="connsiteY50" fmla="*/ 1303867 h 3151288"/>
              <a:gd name="connsiteX51" fmla="*/ 3996266 w 9558866"/>
              <a:gd name="connsiteY51" fmla="*/ 1388533 h 3151288"/>
              <a:gd name="connsiteX52" fmla="*/ 4038600 w 9558866"/>
              <a:gd name="connsiteY52" fmla="*/ 1405467 h 3151288"/>
              <a:gd name="connsiteX53" fmla="*/ 4089400 w 9558866"/>
              <a:gd name="connsiteY53" fmla="*/ 1439333 h 3151288"/>
              <a:gd name="connsiteX54" fmla="*/ 4131733 w 9558866"/>
              <a:gd name="connsiteY54" fmla="*/ 1439333 h 3151288"/>
              <a:gd name="connsiteX55" fmla="*/ 4191000 w 9558866"/>
              <a:gd name="connsiteY55" fmla="*/ 1447800 h 3151288"/>
              <a:gd name="connsiteX56" fmla="*/ 4233333 w 9558866"/>
              <a:gd name="connsiteY56" fmla="*/ 1490133 h 3151288"/>
              <a:gd name="connsiteX57" fmla="*/ 4284133 w 9558866"/>
              <a:gd name="connsiteY57" fmla="*/ 1549400 h 3151288"/>
              <a:gd name="connsiteX58" fmla="*/ 4377266 w 9558866"/>
              <a:gd name="connsiteY58" fmla="*/ 1583267 h 3151288"/>
              <a:gd name="connsiteX59" fmla="*/ 4436533 w 9558866"/>
              <a:gd name="connsiteY59" fmla="*/ 1600200 h 3151288"/>
              <a:gd name="connsiteX60" fmla="*/ 4538133 w 9558866"/>
              <a:gd name="connsiteY60" fmla="*/ 1625600 h 3151288"/>
              <a:gd name="connsiteX61" fmla="*/ 4572000 w 9558866"/>
              <a:gd name="connsiteY61" fmla="*/ 1744133 h 3151288"/>
              <a:gd name="connsiteX62" fmla="*/ 4673600 w 9558866"/>
              <a:gd name="connsiteY62" fmla="*/ 1786467 h 3151288"/>
              <a:gd name="connsiteX63" fmla="*/ 4741333 w 9558866"/>
              <a:gd name="connsiteY63" fmla="*/ 1769533 h 3151288"/>
              <a:gd name="connsiteX64" fmla="*/ 4826000 w 9558866"/>
              <a:gd name="connsiteY64" fmla="*/ 1811867 h 3151288"/>
              <a:gd name="connsiteX65" fmla="*/ 4910666 w 9558866"/>
              <a:gd name="connsiteY65" fmla="*/ 1837267 h 3151288"/>
              <a:gd name="connsiteX66" fmla="*/ 5113866 w 9558866"/>
              <a:gd name="connsiteY66" fmla="*/ 2057400 h 3151288"/>
              <a:gd name="connsiteX67" fmla="*/ 5207000 w 9558866"/>
              <a:gd name="connsiteY67" fmla="*/ 2057400 h 3151288"/>
              <a:gd name="connsiteX68" fmla="*/ 5274733 w 9558866"/>
              <a:gd name="connsiteY68" fmla="*/ 1955800 h 3151288"/>
              <a:gd name="connsiteX69" fmla="*/ 5342466 w 9558866"/>
              <a:gd name="connsiteY69" fmla="*/ 1930400 h 3151288"/>
              <a:gd name="connsiteX70" fmla="*/ 5427133 w 9558866"/>
              <a:gd name="connsiteY70" fmla="*/ 1981200 h 3151288"/>
              <a:gd name="connsiteX71" fmla="*/ 5511800 w 9558866"/>
              <a:gd name="connsiteY71" fmla="*/ 1964267 h 3151288"/>
              <a:gd name="connsiteX72" fmla="*/ 5571066 w 9558866"/>
              <a:gd name="connsiteY72" fmla="*/ 2032000 h 3151288"/>
              <a:gd name="connsiteX73" fmla="*/ 5638800 w 9558866"/>
              <a:gd name="connsiteY73" fmla="*/ 1998133 h 3151288"/>
              <a:gd name="connsiteX74" fmla="*/ 5731933 w 9558866"/>
              <a:gd name="connsiteY74" fmla="*/ 2065867 h 3151288"/>
              <a:gd name="connsiteX75" fmla="*/ 5791200 w 9558866"/>
              <a:gd name="connsiteY75" fmla="*/ 2302933 h 3151288"/>
              <a:gd name="connsiteX76" fmla="*/ 5892800 w 9558866"/>
              <a:gd name="connsiteY76" fmla="*/ 2345267 h 3151288"/>
              <a:gd name="connsiteX77" fmla="*/ 5952066 w 9558866"/>
              <a:gd name="connsiteY77" fmla="*/ 2429933 h 3151288"/>
              <a:gd name="connsiteX78" fmla="*/ 6104466 w 9558866"/>
              <a:gd name="connsiteY78" fmla="*/ 2446867 h 3151288"/>
              <a:gd name="connsiteX79" fmla="*/ 6223000 w 9558866"/>
              <a:gd name="connsiteY79" fmla="*/ 2582333 h 3151288"/>
              <a:gd name="connsiteX80" fmla="*/ 6231466 w 9558866"/>
              <a:gd name="connsiteY80" fmla="*/ 2607733 h 3151288"/>
              <a:gd name="connsiteX81" fmla="*/ 6341533 w 9558866"/>
              <a:gd name="connsiteY81" fmla="*/ 2650067 h 3151288"/>
              <a:gd name="connsiteX82" fmla="*/ 6392333 w 9558866"/>
              <a:gd name="connsiteY82" fmla="*/ 2827867 h 3151288"/>
              <a:gd name="connsiteX83" fmla="*/ 6477000 w 9558866"/>
              <a:gd name="connsiteY83" fmla="*/ 2827867 h 3151288"/>
              <a:gd name="connsiteX84" fmla="*/ 6544733 w 9558866"/>
              <a:gd name="connsiteY84" fmla="*/ 3031067 h 3151288"/>
              <a:gd name="connsiteX85" fmla="*/ 6629400 w 9558866"/>
              <a:gd name="connsiteY85" fmla="*/ 3031067 h 3151288"/>
              <a:gd name="connsiteX86" fmla="*/ 6697133 w 9558866"/>
              <a:gd name="connsiteY86" fmla="*/ 3115733 h 3151288"/>
              <a:gd name="connsiteX87" fmla="*/ 6908800 w 9558866"/>
              <a:gd name="connsiteY87" fmla="*/ 3115733 h 3151288"/>
              <a:gd name="connsiteX88" fmla="*/ 7010400 w 9558866"/>
              <a:gd name="connsiteY88" fmla="*/ 3022600 h 3151288"/>
              <a:gd name="connsiteX89" fmla="*/ 7467600 w 9558866"/>
              <a:gd name="connsiteY89" fmla="*/ 3039533 h 3151288"/>
              <a:gd name="connsiteX90" fmla="*/ 7543800 w 9558866"/>
              <a:gd name="connsiteY90" fmla="*/ 3132667 h 3151288"/>
              <a:gd name="connsiteX91" fmla="*/ 8456527 w 9558866"/>
              <a:gd name="connsiteY91" fmla="*/ 3151288 h 3151288"/>
              <a:gd name="connsiteX92" fmla="*/ 8472967 w 9558866"/>
              <a:gd name="connsiteY92" fmla="*/ 3145286 h 3151288"/>
              <a:gd name="connsiteX93" fmla="*/ 8517466 w 9558866"/>
              <a:gd name="connsiteY93" fmla="*/ 3022600 h 3151288"/>
              <a:gd name="connsiteX94" fmla="*/ 8983133 w 9558866"/>
              <a:gd name="connsiteY94" fmla="*/ 3022600 h 3151288"/>
              <a:gd name="connsiteX95" fmla="*/ 9059333 w 9558866"/>
              <a:gd name="connsiteY95" fmla="*/ 3107267 h 3151288"/>
              <a:gd name="connsiteX96" fmla="*/ 9558866 w 9558866"/>
              <a:gd name="connsiteY96" fmla="*/ 3107267 h 3151288"/>
              <a:gd name="connsiteX0" fmla="*/ 0 w 9558866"/>
              <a:gd name="connsiteY0" fmla="*/ 2091267 h 3151288"/>
              <a:gd name="connsiteX1" fmla="*/ 84666 w 9558866"/>
              <a:gd name="connsiteY1" fmla="*/ 1778000 h 3151288"/>
              <a:gd name="connsiteX2" fmla="*/ 152400 w 9558866"/>
              <a:gd name="connsiteY2" fmla="*/ 1651000 h 3151288"/>
              <a:gd name="connsiteX3" fmla="*/ 245533 w 9558866"/>
              <a:gd name="connsiteY3" fmla="*/ 1388533 h 3151288"/>
              <a:gd name="connsiteX4" fmla="*/ 287866 w 9558866"/>
              <a:gd name="connsiteY4" fmla="*/ 1295400 h 3151288"/>
              <a:gd name="connsiteX5" fmla="*/ 389466 w 9558866"/>
              <a:gd name="connsiteY5" fmla="*/ 1202267 h 3151288"/>
              <a:gd name="connsiteX6" fmla="*/ 465666 w 9558866"/>
              <a:gd name="connsiteY6" fmla="*/ 990600 h 3151288"/>
              <a:gd name="connsiteX7" fmla="*/ 541866 w 9558866"/>
              <a:gd name="connsiteY7" fmla="*/ 889000 h 3151288"/>
              <a:gd name="connsiteX8" fmla="*/ 601133 w 9558866"/>
              <a:gd name="connsiteY8" fmla="*/ 829733 h 3151288"/>
              <a:gd name="connsiteX9" fmla="*/ 660400 w 9558866"/>
              <a:gd name="connsiteY9" fmla="*/ 762000 h 3151288"/>
              <a:gd name="connsiteX10" fmla="*/ 762000 w 9558866"/>
              <a:gd name="connsiteY10" fmla="*/ 685800 h 3151288"/>
              <a:gd name="connsiteX11" fmla="*/ 812800 w 9558866"/>
              <a:gd name="connsiteY11" fmla="*/ 618067 h 3151288"/>
              <a:gd name="connsiteX12" fmla="*/ 889000 w 9558866"/>
              <a:gd name="connsiteY12" fmla="*/ 558800 h 3151288"/>
              <a:gd name="connsiteX13" fmla="*/ 1007533 w 9558866"/>
              <a:gd name="connsiteY13" fmla="*/ 482600 h 3151288"/>
              <a:gd name="connsiteX14" fmla="*/ 1100666 w 9558866"/>
              <a:gd name="connsiteY14" fmla="*/ 414867 h 3151288"/>
              <a:gd name="connsiteX15" fmla="*/ 1168400 w 9558866"/>
              <a:gd name="connsiteY15" fmla="*/ 372533 h 3151288"/>
              <a:gd name="connsiteX16" fmla="*/ 1219200 w 9558866"/>
              <a:gd name="connsiteY16" fmla="*/ 321733 h 3151288"/>
              <a:gd name="connsiteX17" fmla="*/ 1337733 w 9558866"/>
              <a:gd name="connsiteY17" fmla="*/ 262467 h 3151288"/>
              <a:gd name="connsiteX18" fmla="*/ 1439333 w 9558866"/>
              <a:gd name="connsiteY18" fmla="*/ 211667 h 3151288"/>
              <a:gd name="connsiteX19" fmla="*/ 1515533 w 9558866"/>
              <a:gd name="connsiteY19" fmla="*/ 59267 h 3151288"/>
              <a:gd name="connsiteX20" fmla="*/ 1583266 w 9558866"/>
              <a:gd name="connsiteY20" fmla="*/ 110067 h 3151288"/>
              <a:gd name="connsiteX21" fmla="*/ 1642533 w 9558866"/>
              <a:gd name="connsiteY21" fmla="*/ 59267 h 3151288"/>
              <a:gd name="connsiteX22" fmla="*/ 1735666 w 9558866"/>
              <a:gd name="connsiteY22" fmla="*/ 25400 h 3151288"/>
              <a:gd name="connsiteX23" fmla="*/ 1871133 w 9558866"/>
              <a:gd name="connsiteY23" fmla="*/ 42333 h 3151288"/>
              <a:gd name="connsiteX24" fmla="*/ 1879600 w 9558866"/>
              <a:gd name="connsiteY24" fmla="*/ 42333 h 3151288"/>
              <a:gd name="connsiteX25" fmla="*/ 1947333 w 9558866"/>
              <a:gd name="connsiteY25" fmla="*/ 0 h 3151288"/>
              <a:gd name="connsiteX26" fmla="*/ 2032000 w 9558866"/>
              <a:gd name="connsiteY26" fmla="*/ 101600 h 3151288"/>
              <a:gd name="connsiteX27" fmla="*/ 2125133 w 9558866"/>
              <a:gd name="connsiteY27" fmla="*/ 33867 h 3151288"/>
              <a:gd name="connsiteX28" fmla="*/ 2269066 w 9558866"/>
              <a:gd name="connsiteY28" fmla="*/ 93133 h 3151288"/>
              <a:gd name="connsiteX29" fmla="*/ 2413000 w 9558866"/>
              <a:gd name="connsiteY29" fmla="*/ 59267 h 3151288"/>
              <a:gd name="connsiteX30" fmla="*/ 2556933 w 9558866"/>
              <a:gd name="connsiteY30" fmla="*/ 211667 h 3151288"/>
              <a:gd name="connsiteX31" fmla="*/ 2624666 w 9558866"/>
              <a:gd name="connsiteY31" fmla="*/ 270933 h 3151288"/>
              <a:gd name="connsiteX32" fmla="*/ 2717800 w 9558866"/>
              <a:gd name="connsiteY32" fmla="*/ 389467 h 3151288"/>
              <a:gd name="connsiteX33" fmla="*/ 2794000 w 9558866"/>
              <a:gd name="connsiteY33" fmla="*/ 448733 h 3151288"/>
              <a:gd name="connsiteX34" fmla="*/ 2819400 w 9558866"/>
              <a:gd name="connsiteY34" fmla="*/ 541867 h 3151288"/>
              <a:gd name="connsiteX35" fmla="*/ 2870200 w 9558866"/>
              <a:gd name="connsiteY35" fmla="*/ 626533 h 3151288"/>
              <a:gd name="connsiteX36" fmla="*/ 2904066 w 9558866"/>
              <a:gd name="connsiteY36" fmla="*/ 668867 h 3151288"/>
              <a:gd name="connsiteX37" fmla="*/ 2963333 w 9558866"/>
              <a:gd name="connsiteY37" fmla="*/ 719667 h 3151288"/>
              <a:gd name="connsiteX38" fmla="*/ 3039533 w 9558866"/>
              <a:gd name="connsiteY38" fmla="*/ 719667 h 3151288"/>
              <a:gd name="connsiteX39" fmla="*/ 3124200 w 9558866"/>
              <a:gd name="connsiteY39" fmla="*/ 719667 h 3151288"/>
              <a:gd name="connsiteX40" fmla="*/ 3175000 w 9558866"/>
              <a:gd name="connsiteY40" fmla="*/ 753533 h 3151288"/>
              <a:gd name="connsiteX41" fmla="*/ 3225800 w 9558866"/>
              <a:gd name="connsiteY41" fmla="*/ 795867 h 3151288"/>
              <a:gd name="connsiteX42" fmla="*/ 3276600 w 9558866"/>
              <a:gd name="connsiteY42" fmla="*/ 812800 h 3151288"/>
              <a:gd name="connsiteX43" fmla="*/ 3378200 w 9558866"/>
              <a:gd name="connsiteY43" fmla="*/ 846667 h 3151288"/>
              <a:gd name="connsiteX44" fmla="*/ 3488266 w 9558866"/>
              <a:gd name="connsiteY44" fmla="*/ 922867 h 3151288"/>
              <a:gd name="connsiteX45" fmla="*/ 3598333 w 9558866"/>
              <a:gd name="connsiteY45" fmla="*/ 999067 h 3151288"/>
              <a:gd name="connsiteX46" fmla="*/ 3683000 w 9558866"/>
              <a:gd name="connsiteY46" fmla="*/ 1083733 h 3151288"/>
              <a:gd name="connsiteX47" fmla="*/ 3750733 w 9558866"/>
              <a:gd name="connsiteY47" fmla="*/ 1168400 h 3151288"/>
              <a:gd name="connsiteX48" fmla="*/ 3793066 w 9558866"/>
              <a:gd name="connsiteY48" fmla="*/ 1193800 h 3151288"/>
              <a:gd name="connsiteX49" fmla="*/ 3826933 w 9558866"/>
              <a:gd name="connsiteY49" fmla="*/ 1270000 h 3151288"/>
              <a:gd name="connsiteX50" fmla="*/ 3860800 w 9558866"/>
              <a:gd name="connsiteY50" fmla="*/ 1303867 h 3151288"/>
              <a:gd name="connsiteX51" fmla="*/ 3996266 w 9558866"/>
              <a:gd name="connsiteY51" fmla="*/ 1388533 h 3151288"/>
              <a:gd name="connsiteX52" fmla="*/ 4038600 w 9558866"/>
              <a:gd name="connsiteY52" fmla="*/ 1405467 h 3151288"/>
              <a:gd name="connsiteX53" fmla="*/ 4089400 w 9558866"/>
              <a:gd name="connsiteY53" fmla="*/ 1439333 h 3151288"/>
              <a:gd name="connsiteX54" fmla="*/ 4131733 w 9558866"/>
              <a:gd name="connsiteY54" fmla="*/ 1439333 h 3151288"/>
              <a:gd name="connsiteX55" fmla="*/ 4191000 w 9558866"/>
              <a:gd name="connsiteY55" fmla="*/ 1447800 h 3151288"/>
              <a:gd name="connsiteX56" fmla="*/ 4233333 w 9558866"/>
              <a:gd name="connsiteY56" fmla="*/ 1490133 h 3151288"/>
              <a:gd name="connsiteX57" fmla="*/ 4284133 w 9558866"/>
              <a:gd name="connsiteY57" fmla="*/ 1549400 h 3151288"/>
              <a:gd name="connsiteX58" fmla="*/ 4377266 w 9558866"/>
              <a:gd name="connsiteY58" fmla="*/ 1583267 h 3151288"/>
              <a:gd name="connsiteX59" fmla="*/ 4436533 w 9558866"/>
              <a:gd name="connsiteY59" fmla="*/ 1600200 h 3151288"/>
              <a:gd name="connsiteX60" fmla="*/ 4538133 w 9558866"/>
              <a:gd name="connsiteY60" fmla="*/ 1625600 h 3151288"/>
              <a:gd name="connsiteX61" fmla="*/ 4572000 w 9558866"/>
              <a:gd name="connsiteY61" fmla="*/ 1744133 h 3151288"/>
              <a:gd name="connsiteX62" fmla="*/ 4673600 w 9558866"/>
              <a:gd name="connsiteY62" fmla="*/ 1786467 h 3151288"/>
              <a:gd name="connsiteX63" fmla="*/ 4741333 w 9558866"/>
              <a:gd name="connsiteY63" fmla="*/ 1769533 h 3151288"/>
              <a:gd name="connsiteX64" fmla="*/ 4826000 w 9558866"/>
              <a:gd name="connsiteY64" fmla="*/ 1811867 h 3151288"/>
              <a:gd name="connsiteX65" fmla="*/ 4910666 w 9558866"/>
              <a:gd name="connsiteY65" fmla="*/ 1837267 h 3151288"/>
              <a:gd name="connsiteX66" fmla="*/ 5113866 w 9558866"/>
              <a:gd name="connsiteY66" fmla="*/ 2057400 h 3151288"/>
              <a:gd name="connsiteX67" fmla="*/ 5207000 w 9558866"/>
              <a:gd name="connsiteY67" fmla="*/ 2057400 h 3151288"/>
              <a:gd name="connsiteX68" fmla="*/ 5274733 w 9558866"/>
              <a:gd name="connsiteY68" fmla="*/ 1955800 h 3151288"/>
              <a:gd name="connsiteX69" fmla="*/ 5342466 w 9558866"/>
              <a:gd name="connsiteY69" fmla="*/ 1930400 h 3151288"/>
              <a:gd name="connsiteX70" fmla="*/ 5427133 w 9558866"/>
              <a:gd name="connsiteY70" fmla="*/ 1981200 h 3151288"/>
              <a:gd name="connsiteX71" fmla="*/ 5511800 w 9558866"/>
              <a:gd name="connsiteY71" fmla="*/ 1964267 h 3151288"/>
              <a:gd name="connsiteX72" fmla="*/ 5571066 w 9558866"/>
              <a:gd name="connsiteY72" fmla="*/ 2032000 h 3151288"/>
              <a:gd name="connsiteX73" fmla="*/ 5638800 w 9558866"/>
              <a:gd name="connsiteY73" fmla="*/ 1998133 h 3151288"/>
              <a:gd name="connsiteX74" fmla="*/ 5731933 w 9558866"/>
              <a:gd name="connsiteY74" fmla="*/ 2065867 h 3151288"/>
              <a:gd name="connsiteX75" fmla="*/ 5791200 w 9558866"/>
              <a:gd name="connsiteY75" fmla="*/ 2302933 h 3151288"/>
              <a:gd name="connsiteX76" fmla="*/ 5892800 w 9558866"/>
              <a:gd name="connsiteY76" fmla="*/ 2345267 h 3151288"/>
              <a:gd name="connsiteX77" fmla="*/ 5952066 w 9558866"/>
              <a:gd name="connsiteY77" fmla="*/ 2429933 h 3151288"/>
              <a:gd name="connsiteX78" fmla="*/ 6104466 w 9558866"/>
              <a:gd name="connsiteY78" fmla="*/ 2446867 h 3151288"/>
              <a:gd name="connsiteX79" fmla="*/ 6223000 w 9558866"/>
              <a:gd name="connsiteY79" fmla="*/ 2582333 h 3151288"/>
              <a:gd name="connsiteX80" fmla="*/ 6231466 w 9558866"/>
              <a:gd name="connsiteY80" fmla="*/ 2607733 h 3151288"/>
              <a:gd name="connsiteX81" fmla="*/ 6341533 w 9558866"/>
              <a:gd name="connsiteY81" fmla="*/ 2650067 h 3151288"/>
              <a:gd name="connsiteX82" fmla="*/ 6392333 w 9558866"/>
              <a:gd name="connsiteY82" fmla="*/ 2827867 h 3151288"/>
              <a:gd name="connsiteX83" fmla="*/ 6477000 w 9558866"/>
              <a:gd name="connsiteY83" fmla="*/ 2827867 h 3151288"/>
              <a:gd name="connsiteX84" fmla="*/ 6544733 w 9558866"/>
              <a:gd name="connsiteY84" fmla="*/ 3031067 h 3151288"/>
              <a:gd name="connsiteX85" fmla="*/ 6629400 w 9558866"/>
              <a:gd name="connsiteY85" fmla="*/ 3031067 h 3151288"/>
              <a:gd name="connsiteX86" fmla="*/ 6697133 w 9558866"/>
              <a:gd name="connsiteY86" fmla="*/ 3115733 h 3151288"/>
              <a:gd name="connsiteX87" fmla="*/ 6908800 w 9558866"/>
              <a:gd name="connsiteY87" fmla="*/ 3115733 h 3151288"/>
              <a:gd name="connsiteX88" fmla="*/ 7010400 w 9558866"/>
              <a:gd name="connsiteY88" fmla="*/ 3022600 h 3151288"/>
              <a:gd name="connsiteX89" fmla="*/ 7467600 w 9558866"/>
              <a:gd name="connsiteY89" fmla="*/ 3039533 h 3151288"/>
              <a:gd name="connsiteX90" fmla="*/ 7543800 w 9558866"/>
              <a:gd name="connsiteY90" fmla="*/ 3132667 h 3151288"/>
              <a:gd name="connsiteX91" fmla="*/ 8456527 w 9558866"/>
              <a:gd name="connsiteY91" fmla="*/ 3151288 h 3151288"/>
              <a:gd name="connsiteX92" fmla="*/ 8398390 w 9558866"/>
              <a:gd name="connsiteY92" fmla="*/ 3145286 h 3151288"/>
              <a:gd name="connsiteX93" fmla="*/ 8517466 w 9558866"/>
              <a:gd name="connsiteY93" fmla="*/ 3022600 h 3151288"/>
              <a:gd name="connsiteX94" fmla="*/ 8983133 w 9558866"/>
              <a:gd name="connsiteY94" fmla="*/ 3022600 h 3151288"/>
              <a:gd name="connsiteX95" fmla="*/ 9059333 w 9558866"/>
              <a:gd name="connsiteY95" fmla="*/ 3107267 h 3151288"/>
              <a:gd name="connsiteX96" fmla="*/ 9558866 w 9558866"/>
              <a:gd name="connsiteY96" fmla="*/ 3107267 h 3151288"/>
              <a:gd name="connsiteX0" fmla="*/ 0 w 9558866"/>
              <a:gd name="connsiteY0" fmla="*/ 2091267 h 3145286"/>
              <a:gd name="connsiteX1" fmla="*/ 84666 w 9558866"/>
              <a:gd name="connsiteY1" fmla="*/ 1778000 h 3145286"/>
              <a:gd name="connsiteX2" fmla="*/ 152400 w 9558866"/>
              <a:gd name="connsiteY2" fmla="*/ 1651000 h 3145286"/>
              <a:gd name="connsiteX3" fmla="*/ 245533 w 9558866"/>
              <a:gd name="connsiteY3" fmla="*/ 1388533 h 3145286"/>
              <a:gd name="connsiteX4" fmla="*/ 287866 w 9558866"/>
              <a:gd name="connsiteY4" fmla="*/ 1295400 h 3145286"/>
              <a:gd name="connsiteX5" fmla="*/ 389466 w 9558866"/>
              <a:gd name="connsiteY5" fmla="*/ 1202267 h 3145286"/>
              <a:gd name="connsiteX6" fmla="*/ 465666 w 9558866"/>
              <a:gd name="connsiteY6" fmla="*/ 990600 h 3145286"/>
              <a:gd name="connsiteX7" fmla="*/ 541866 w 9558866"/>
              <a:gd name="connsiteY7" fmla="*/ 889000 h 3145286"/>
              <a:gd name="connsiteX8" fmla="*/ 601133 w 9558866"/>
              <a:gd name="connsiteY8" fmla="*/ 829733 h 3145286"/>
              <a:gd name="connsiteX9" fmla="*/ 660400 w 9558866"/>
              <a:gd name="connsiteY9" fmla="*/ 762000 h 3145286"/>
              <a:gd name="connsiteX10" fmla="*/ 762000 w 9558866"/>
              <a:gd name="connsiteY10" fmla="*/ 685800 h 3145286"/>
              <a:gd name="connsiteX11" fmla="*/ 812800 w 9558866"/>
              <a:gd name="connsiteY11" fmla="*/ 618067 h 3145286"/>
              <a:gd name="connsiteX12" fmla="*/ 889000 w 9558866"/>
              <a:gd name="connsiteY12" fmla="*/ 558800 h 3145286"/>
              <a:gd name="connsiteX13" fmla="*/ 1007533 w 9558866"/>
              <a:gd name="connsiteY13" fmla="*/ 482600 h 3145286"/>
              <a:gd name="connsiteX14" fmla="*/ 1100666 w 9558866"/>
              <a:gd name="connsiteY14" fmla="*/ 414867 h 3145286"/>
              <a:gd name="connsiteX15" fmla="*/ 1168400 w 9558866"/>
              <a:gd name="connsiteY15" fmla="*/ 372533 h 3145286"/>
              <a:gd name="connsiteX16" fmla="*/ 1219200 w 9558866"/>
              <a:gd name="connsiteY16" fmla="*/ 321733 h 3145286"/>
              <a:gd name="connsiteX17" fmla="*/ 1337733 w 9558866"/>
              <a:gd name="connsiteY17" fmla="*/ 262467 h 3145286"/>
              <a:gd name="connsiteX18" fmla="*/ 1439333 w 9558866"/>
              <a:gd name="connsiteY18" fmla="*/ 211667 h 3145286"/>
              <a:gd name="connsiteX19" fmla="*/ 1515533 w 9558866"/>
              <a:gd name="connsiteY19" fmla="*/ 59267 h 3145286"/>
              <a:gd name="connsiteX20" fmla="*/ 1583266 w 9558866"/>
              <a:gd name="connsiteY20" fmla="*/ 110067 h 3145286"/>
              <a:gd name="connsiteX21" fmla="*/ 1642533 w 9558866"/>
              <a:gd name="connsiteY21" fmla="*/ 59267 h 3145286"/>
              <a:gd name="connsiteX22" fmla="*/ 1735666 w 9558866"/>
              <a:gd name="connsiteY22" fmla="*/ 25400 h 3145286"/>
              <a:gd name="connsiteX23" fmla="*/ 1871133 w 9558866"/>
              <a:gd name="connsiteY23" fmla="*/ 42333 h 3145286"/>
              <a:gd name="connsiteX24" fmla="*/ 1879600 w 9558866"/>
              <a:gd name="connsiteY24" fmla="*/ 42333 h 3145286"/>
              <a:gd name="connsiteX25" fmla="*/ 1947333 w 9558866"/>
              <a:gd name="connsiteY25" fmla="*/ 0 h 3145286"/>
              <a:gd name="connsiteX26" fmla="*/ 2032000 w 9558866"/>
              <a:gd name="connsiteY26" fmla="*/ 101600 h 3145286"/>
              <a:gd name="connsiteX27" fmla="*/ 2125133 w 9558866"/>
              <a:gd name="connsiteY27" fmla="*/ 33867 h 3145286"/>
              <a:gd name="connsiteX28" fmla="*/ 2269066 w 9558866"/>
              <a:gd name="connsiteY28" fmla="*/ 93133 h 3145286"/>
              <a:gd name="connsiteX29" fmla="*/ 2413000 w 9558866"/>
              <a:gd name="connsiteY29" fmla="*/ 59267 h 3145286"/>
              <a:gd name="connsiteX30" fmla="*/ 2556933 w 9558866"/>
              <a:gd name="connsiteY30" fmla="*/ 211667 h 3145286"/>
              <a:gd name="connsiteX31" fmla="*/ 2624666 w 9558866"/>
              <a:gd name="connsiteY31" fmla="*/ 270933 h 3145286"/>
              <a:gd name="connsiteX32" fmla="*/ 2717800 w 9558866"/>
              <a:gd name="connsiteY32" fmla="*/ 389467 h 3145286"/>
              <a:gd name="connsiteX33" fmla="*/ 2794000 w 9558866"/>
              <a:gd name="connsiteY33" fmla="*/ 448733 h 3145286"/>
              <a:gd name="connsiteX34" fmla="*/ 2819400 w 9558866"/>
              <a:gd name="connsiteY34" fmla="*/ 541867 h 3145286"/>
              <a:gd name="connsiteX35" fmla="*/ 2870200 w 9558866"/>
              <a:gd name="connsiteY35" fmla="*/ 626533 h 3145286"/>
              <a:gd name="connsiteX36" fmla="*/ 2904066 w 9558866"/>
              <a:gd name="connsiteY36" fmla="*/ 668867 h 3145286"/>
              <a:gd name="connsiteX37" fmla="*/ 2963333 w 9558866"/>
              <a:gd name="connsiteY37" fmla="*/ 719667 h 3145286"/>
              <a:gd name="connsiteX38" fmla="*/ 3039533 w 9558866"/>
              <a:gd name="connsiteY38" fmla="*/ 719667 h 3145286"/>
              <a:gd name="connsiteX39" fmla="*/ 3124200 w 9558866"/>
              <a:gd name="connsiteY39" fmla="*/ 719667 h 3145286"/>
              <a:gd name="connsiteX40" fmla="*/ 3175000 w 9558866"/>
              <a:gd name="connsiteY40" fmla="*/ 753533 h 3145286"/>
              <a:gd name="connsiteX41" fmla="*/ 3225800 w 9558866"/>
              <a:gd name="connsiteY41" fmla="*/ 795867 h 3145286"/>
              <a:gd name="connsiteX42" fmla="*/ 3276600 w 9558866"/>
              <a:gd name="connsiteY42" fmla="*/ 812800 h 3145286"/>
              <a:gd name="connsiteX43" fmla="*/ 3378200 w 9558866"/>
              <a:gd name="connsiteY43" fmla="*/ 846667 h 3145286"/>
              <a:gd name="connsiteX44" fmla="*/ 3488266 w 9558866"/>
              <a:gd name="connsiteY44" fmla="*/ 922867 h 3145286"/>
              <a:gd name="connsiteX45" fmla="*/ 3598333 w 9558866"/>
              <a:gd name="connsiteY45" fmla="*/ 999067 h 3145286"/>
              <a:gd name="connsiteX46" fmla="*/ 3683000 w 9558866"/>
              <a:gd name="connsiteY46" fmla="*/ 1083733 h 3145286"/>
              <a:gd name="connsiteX47" fmla="*/ 3750733 w 9558866"/>
              <a:gd name="connsiteY47" fmla="*/ 1168400 h 3145286"/>
              <a:gd name="connsiteX48" fmla="*/ 3793066 w 9558866"/>
              <a:gd name="connsiteY48" fmla="*/ 1193800 h 3145286"/>
              <a:gd name="connsiteX49" fmla="*/ 3826933 w 9558866"/>
              <a:gd name="connsiteY49" fmla="*/ 1270000 h 3145286"/>
              <a:gd name="connsiteX50" fmla="*/ 3860800 w 9558866"/>
              <a:gd name="connsiteY50" fmla="*/ 1303867 h 3145286"/>
              <a:gd name="connsiteX51" fmla="*/ 3996266 w 9558866"/>
              <a:gd name="connsiteY51" fmla="*/ 1388533 h 3145286"/>
              <a:gd name="connsiteX52" fmla="*/ 4038600 w 9558866"/>
              <a:gd name="connsiteY52" fmla="*/ 1405467 h 3145286"/>
              <a:gd name="connsiteX53" fmla="*/ 4089400 w 9558866"/>
              <a:gd name="connsiteY53" fmla="*/ 1439333 h 3145286"/>
              <a:gd name="connsiteX54" fmla="*/ 4131733 w 9558866"/>
              <a:gd name="connsiteY54" fmla="*/ 1439333 h 3145286"/>
              <a:gd name="connsiteX55" fmla="*/ 4191000 w 9558866"/>
              <a:gd name="connsiteY55" fmla="*/ 1447800 h 3145286"/>
              <a:gd name="connsiteX56" fmla="*/ 4233333 w 9558866"/>
              <a:gd name="connsiteY56" fmla="*/ 1490133 h 3145286"/>
              <a:gd name="connsiteX57" fmla="*/ 4284133 w 9558866"/>
              <a:gd name="connsiteY57" fmla="*/ 1549400 h 3145286"/>
              <a:gd name="connsiteX58" fmla="*/ 4377266 w 9558866"/>
              <a:gd name="connsiteY58" fmla="*/ 1583267 h 3145286"/>
              <a:gd name="connsiteX59" fmla="*/ 4436533 w 9558866"/>
              <a:gd name="connsiteY59" fmla="*/ 1600200 h 3145286"/>
              <a:gd name="connsiteX60" fmla="*/ 4538133 w 9558866"/>
              <a:gd name="connsiteY60" fmla="*/ 1625600 h 3145286"/>
              <a:gd name="connsiteX61" fmla="*/ 4572000 w 9558866"/>
              <a:gd name="connsiteY61" fmla="*/ 1744133 h 3145286"/>
              <a:gd name="connsiteX62" fmla="*/ 4673600 w 9558866"/>
              <a:gd name="connsiteY62" fmla="*/ 1786467 h 3145286"/>
              <a:gd name="connsiteX63" fmla="*/ 4741333 w 9558866"/>
              <a:gd name="connsiteY63" fmla="*/ 1769533 h 3145286"/>
              <a:gd name="connsiteX64" fmla="*/ 4826000 w 9558866"/>
              <a:gd name="connsiteY64" fmla="*/ 1811867 h 3145286"/>
              <a:gd name="connsiteX65" fmla="*/ 4910666 w 9558866"/>
              <a:gd name="connsiteY65" fmla="*/ 1837267 h 3145286"/>
              <a:gd name="connsiteX66" fmla="*/ 5113866 w 9558866"/>
              <a:gd name="connsiteY66" fmla="*/ 2057400 h 3145286"/>
              <a:gd name="connsiteX67" fmla="*/ 5207000 w 9558866"/>
              <a:gd name="connsiteY67" fmla="*/ 2057400 h 3145286"/>
              <a:gd name="connsiteX68" fmla="*/ 5274733 w 9558866"/>
              <a:gd name="connsiteY68" fmla="*/ 1955800 h 3145286"/>
              <a:gd name="connsiteX69" fmla="*/ 5342466 w 9558866"/>
              <a:gd name="connsiteY69" fmla="*/ 1930400 h 3145286"/>
              <a:gd name="connsiteX70" fmla="*/ 5427133 w 9558866"/>
              <a:gd name="connsiteY70" fmla="*/ 1981200 h 3145286"/>
              <a:gd name="connsiteX71" fmla="*/ 5511800 w 9558866"/>
              <a:gd name="connsiteY71" fmla="*/ 1964267 h 3145286"/>
              <a:gd name="connsiteX72" fmla="*/ 5571066 w 9558866"/>
              <a:gd name="connsiteY72" fmla="*/ 2032000 h 3145286"/>
              <a:gd name="connsiteX73" fmla="*/ 5638800 w 9558866"/>
              <a:gd name="connsiteY73" fmla="*/ 1998133 h 3145286"/>
              <a:gd name="connsiteX74" fmla="*/ 5731933 w 9558866"/>
              <a:gd name="connsiteY74" fmla="*/ 2065867 h 3145286"/>
              <a:gd name="connsiteX75" fmla="*/ 5791200 w 9558866"/>
              <a:gd name="connsiteY75" fmla="*/ 2302933 h 3145286"/>
              <a:gd name="connsiteX76" fmla="*/ 5892800 w 9558866"/>
              <a:gd name="connsiteY76" fmla="*/ 2345267 h 3145286"/>
              <a:gd name="connsiteX77" fmla="*/ 5952066 w 9558866"/>
              <a:gd name="connsiteY77" fmla="*/ 2429933 h 3145286"/>
              <a:gd name="connsiteX78" fmla="*/ 6104466 w 9558866"/>
              <a:gd name="connsiteY78" fmla="*/ 2446867 h 3145286"/>
              <a:gd name="connsiteX79" fmla="*/ 6223000 w 9558866"/>
              <a:gd name="connsiteY79" fmla="*/ 2582333 h 3145286"/>
              <a:gd name="connsiteX80" fmla="*/ 6231466 w 9558866"/>
              <a:gd name="connsiteY80" fmla="*/ 2607733 h 3145286"/>
              <a:gd name="connsiteX81" fmla="*/ 6341533 w 9558866"/>
              <a:gd name="connsiteY81" fmla="*/ 2650067 h 3145286"/>
              <a:gd name="connsiteX82" fmla="*/ 6392333 w 9558866"/>
              <a:gd name="connsiteY82" fmla="*/ 2827867 h 3145286"/>
              <a:gd name="connsiteX83" fmla="*/ 6477000 w 9558866"/>
              <a:gd name="connsiteY83" fmla="*/ 2827867 h 3145286"/>
              <a:gd name="connsiteX84" fmla="*/ 6544733 w 9558866"/>
              <a:gd name="connsiteY84" fmla="*/ 3031067 h 3145286"/>
              <a:gd name="connsiteX85" fmla="*/ 6629400 w 9558866"/>
              <a:gd name="connsiteY85" fmla="*/ 3031067 h 3145286"/>
              <a:gd name="connsiteX86" fmla="*/ 6697133 w 9558866"/>
              <a:gd name="connsiteY86" fmla="*/ 3115733 h 3145286"/>
              <a:gd name="connsiteX87" fmla="*/ 6908800 w 9558866"/>
              <a:gd name="connsiteY87" fmla="*/ 3115733 h 3145286"/>
              <a:gd name="connsiteX88" fmla="*/ 7010400 w 9558866"/>
              <a:gd name="connsiteY88" fmla="*/ 3022600 h 3145286"/>
              <a:gd name="connsiteX89" fmla="*/ 7467600 w 9558866"/>
              <a:gd name="connsiteY89" fmla="*/ 3039533 h 3145286"/>
              <a:gd name="connsiteX90" fmla="*/ 7543800 w 9558866"/>
              <a:gd name="connsiteY90" fmla="*/ 3132667 h 3145286"/>
              <a:gd name="connsiteX91" fmla="*/ 8398390 w 9558866"/>
              <a:gd name="connsiteY91" fmla="*/ 3145286 h 3145286"/>
              <a:gd name="connsiteX92" fmla="*/ 8517466 w 9558866"/>
              <a:gd name="connsiteY92" fmla="*/ 3022600 h 3145286"/>
              <a:gd name="connsiteX93" fmla="*/ 8983133 w 9558866"/>
              <a:gd name="connsiteY93" fmla="*/ 3022600 h 3145286"/>
              <a:gd name="connsiteX94" fmla="*/ 9059333 w 9558866"/>
              <a:gd name="connsiteY94" fmla="*/ 3107267 h 3145286"/>
              <a:gd name="connsiteX95" fmla="*/ 9558866 w 9558866"/>
              <a:gd name="connsiteY95" fmla="*/ 3107267 h 3145286"/>
              <a:gd name="connsiteX0" fmla="*/ 0 w 9558866"/>
              <a:gd name="connsiteY0" fmla="*/ 2091267 h 3145286"/>
              <a:gd name="connsiteX1" fmla="*/ 84666 w 9558866"/>
              <a:gd name="connsiteY1" fmla="*/ 1778000 h 3145286"/>
              <a:gd name="connsiteX2" fmla="*/ 152400 w 9558866"/>
              <a:gd name="connsiteY2" fmla="*/ 1651000 h 3145286"/>
              <a:gd name="connsiteX3" fmla="*/ 245533 w 9558866"/>
              <a:gd name="connsiteY3" fmla="*/ 1388533 h 3145286"/>
              <a:gd name="connsiteX4" fmla="*/ 287866 w 9558866"/>
              <a:gd name="connsiteY4" fmla="*/ 1295400 h 3145286"/>
              <a:gd name="connsiteX5" fmla="*/ 389466 w 9558866"/>
              <a:gd name="connsiteY5" fmla="*/ 1202267 h 3145286"/>
              <a:gd name="connsiteX6" fmla="*/ 465666 w 9558866"/>
              <a:gd name="connsiteY6" fmla="*/ 990600 h 3145286"/>
              <a:gd name="connsiteX7" fmla="*/ 541866 w 9558866"/>
              <a:gd name="connsiteY7" fmla="*/ 889000 h 3145286"/>
              <a:gd name="connsiteX8" fmla="*/ 601133 w 9558866"/>
              <a:gd name="connsiteY8" fmla="*/ 829733 h 3145286"/>
              <a:gd name="connsiteX9" fmla="*/ 660400 w 9558866"/>
              <a:gd name="connsiteY9" fmla="*/ 762000 h 3145286"/>
              <a:gd name="connsiteX10" fmla="*/ 762000 w 9558866"/>
              <a:gd name="connsiteY10" fmla="*/ 685800 h 3145286"/>
              <a:gd name="connsiteX11" fmla="*/ 812800 w 9558866"/>
              <a:gd name="connsiteY11" fmla="*/ 618067 h 3145286"/>
              <a:gd name="connsiteX12" fmla="*/ 889000 w 9558866"/>
              <a:gd name="connsiteY12" fmla="*/ 558800 h 3145286"/>
              <a:gd name="connsiteX13" fmla="*/ 1007533 w 9558866"/>
              <a:gd name="connsiteY13" fmla="*/ 482600 h 3145286"/>
              <a:gd name="connsiteX14" fmla="*/ 1100666 w 9558866"/>
              <a:gd name="connsiteY14" fmla="*/ 414867 h 3145286"/>
              <a:gd name="connsiteX15" fmla="*/ 1168400 w 9558866"/>
              <a:gd name="connsiteY15" fmla="*/ 372533 h 3145286"/>
              <a:gd name="connsiteX16" fmla="*/ 1219200 w 9558866"/>
              <a:gd name="connsiteY16" fmla="*/ 321733 h 3145286"/>
              <a:gd name="connsiteX17" fmla="*/ 1337733 w 9558866"/>
              <a:gd name="connsiteY17" fmla="*/ 262467 h 3145286"/>
              <a:gd name="connsiteX18" fmla="*/ 1439333 w 9558866"/>
              <a:gd name="connsiteY18" fmla="*/ 211667 h 3145286"/>
              <a:gd name="connsiteX19" fmla="*/ 1515533 w 9558866"/>
              <a:gd name="connsiteY19" fmla="*/ 59267 h 3145286"/>
              <a:gd name="connsiteX20" fmla="*/ 1583266 w 9558866"/>
              <a:gd name="connsiteY20" fmla="*/ 110067 h 3145286"/>
              <a:gd name="connsiteX21" fmla="*/ 1642533 w 9558866"/>
              <a:gd name="connsiteY21" fmla="*/ 59267 h 3145286"/>
              <a:gd name="connsiteX22" fmla="*/ 1735666 w 9558866"/>
              <a:gd name="connsiteY22" fmla="*/ 25400 h 3145286"/>
              <a:gd name="connsiteX23" fmla="*/ 1871133 w 9558866"/>
              <a:gd name="connsiteY23" fmla="*/ 42333 h 3145286"/>
              <a:gd name="connsiteX24" fmla="*/ 1879600 w 9558866"/>
              <a:gd name="connsiteY24" fmla="*/ 42333 h 3145286"/>
              <a:gd name="connsiteX25" fmla="*/ 1947333 w 9558866"/>
              <a:gd name="connsiteY25" fmla="*/ 0 h 3145286"/>
              <a:gd name="connsiteX26" fmla="*/ 2032000 w 9558866"/>
              <a:gd name="connsiteY26" fmla="*/ 101600 h 3145286"/>
              <a:gd name="connsiteX27" fmla="*/ 2125133 w 9558866"/>
              <a:gd name="connsiteY27" fmla="*/ 33867 h 3145286"/>
              <a:gd name="connsiteX28" fmla="*/ 2269066 w 9558866"/>
              <a:gd name="connsiteY28" fmla="*/ 93133 h 3145286"/>
              <a:gd name="connsiteX29" fmla="*/ 2413000 w 9558866"/>
              <a:gd name="connsiteY29" fmla="*/ 59267 h 3145286"/>
              <a:gd name="connsiteX30" fmla="*/ 2556933 w 9558866"/>
              <a:gd name="connsiteY30" fmla="*/ 211667 h 3145286"/>
              <a:gd name="connsiteX31" fmla="*/ 2624666 w 9558866"/>
              <a:gd name="connsiteY31" fmla="*/ 270933 h 3145286"/>
              <a:gd name="connsiteX32" fmla="*/ 2717800 w 9558866"/>
              <a:gd name="connsiteY32" fmla="*/ 389467 h 3145286"/>
              <a:gd name="connsiteX33" fmla="*/ 2794000 w 9558866"/>
              <a:gd name="connsiteY33" fmla="*/ 448733 h 3145286"/>
              <a:gd name="connsiteX34" fmla="*/ 2819400 w 9558866"/>
              <a:gd name="connsiteY34" fmla="*/ 541867 h 3145286"/>
              <a:gd name="connsiteX35" fmla="*/ 2870200 w 9558866"/>
              <a:gd name="connsiteY35" fmla="*/ 626533 h 3145286"/>
              <a:gd name="connsiteX36" fmla="*/ 2904066 w 9558866"/>
              <a:gd name="connsiteY36" fmla="*/ 668867 h 3145286"/>
              <a:gd name="connsiteX37" fmla="*/ 2963333 w 9558866"/>
              <a:gd name="connsiteY37" fmla="*/ 719667 h 3145286"/>
              <a:gd name="connsiteX38" fmla="*/ 3039533 w 9558866"/>
              <a:gd name="connsiteY38" fmla="*/ 719667 h 3145286"/>
              <a:gd name="connsiteX39" fmla="*/ 3124200 w 9558866"/>
              <a:gd name="connsiteY39" fmla="*/ 719667 h 3145286"/>
              <a:gd name="connsiteX40" fmla="*/ 3175000 w 9558866"/>
              <a:gd name="connsiteY40" fmla="*/ 753533 h 3145286"/>
              <a:gd name="connsiteX41" fmla="*/ 3225800 w 9558866"/>
              <a:gd name="connsiteY41" fmla="*/ 795867 h 3145286"/>
              <a:gd name="connsiteX42" fmla="*/ 3276600 w 9558866"/>
              <a:gd name="connsiteY42" fmla="*/ 812800 h 3145286"/>
              <a:gd name="connsiteX43" fmla="*/ 3378200 w 9558866"/>
              <a:gd name="connsiteY43" fmla="*/ 846667 h 3145286"/>
              <a:gd name="connsiteX44" fmla="*/ 3488266 w 9558866"/>
              <a:gd name="connsiteY44" fmla="*/ 922867 h 3145286"/>
              <a:gd name="connsiteX45" fmla="*/ 3598333 w 9558866"/>
              <a:gd name="connsiteY45" fmla="*/ 999067 h 3145286"/>
              <a:gd name="connsiteX46" fmla="*/ 3683000 w 9558866"/>
              <a:gd name="connsiteY46" fmla="*/ 1083733 h 3145286"/>
              <a:gd name="connsiteX47" fmla="*/ 3750733 w 9558866"/>
              <a:gd name="connsiteY47" fmla="*/ 1168400 h 3145286"/>
              <a:gd name="connsiteX48" fmla="*/ 3793066 w 9558866"/>
              <a:gd name="connsiteY48" fmla="*/ 1193800 h 3145286"/>
              <a:gd name="connsiteX49" fmla="*/ 3826933 w 9558866"/>
              <a:gd name="connsiteY49" fmla="*/ 1270000 h 3145286"/>
              <a:gd name="connsiteX50" fmla="*/ 3860800 w 9558866"/>
              <a:gd name="connsiteY50" fmla="*/ 1303867 h 3145286"/>
              <a:gd name="connsiteX51" fmla="*/ 3996266 w 9558866"/>
              <a:gd name="connsiteY51" fmla="*/ 1388533 h 3145286"/>
              <a:gd name="connsiteX52" fmla="*/ 4038600 w 9558866"/>
              <a:gd name="connsiteY52" fmla="*/ 1405467 h 3145286"/>
              <a:gd name="connsiteX53" fmla="*/ 4089400 w 9558866"/>
              <a:gd name="connsiteY53" fmla="*/ 1439333 h 3145286"/>
              <a:gd name="connsiteX54" fmla="*/ 4131733 w 9558866"/>
              <a:gd name="connsiteY54" fmla="*/ 1439333 h 3145286"/>
              <a:gd name="connsiteX55" fmla="*/ 4191000 w 9558866"/>
              <a:gd name="connsiteY55" fmla="*/ 1447800 h 3145286"/>
              <a:gd name="connsiteX56" fmla="*/ 4233333 w 9558866"/>
              <a:gd name="connsiteY56" fmla="*/ 1490133 h 3145286"/>
              <a:gd name="connsiteX57" fmla="*/ 4284133 w 9558866"/>
              <a:gd name="connsiteY57" fmla="*/ 1549400 h 3145286"/>
              <a:gd name="connsiteX58" fmla="*/ 4377266 w 9558866"/>
              <a:gd name="connsiteY58" fmla="*/ 1583267 h 3145286"/>
              <a:gd name="connsiteX59" fmla="*/ 4436533 w 9558866"/>
              <a:gd name="connsiteY59" fmla="*/ 1600200 h 3145286"/>
              <a:gd name="connsiteX60" fmla="*/ 4538133 w 9558866"/>
              <a:gd name="connsiteY60" fmla="*/ 1625600 h 3145286"/>
              <a:gd name="connsiteX61" fmla="*/ 4572000 w 9558866"/>
              <a:gd name="connsiteY61" fmla="*/ 1744133 h 3145286"/>
              <a:gd name="connsiteX62" fmla="*/ 4673600 w 9558866"/>
              <a:gd name="connsiteY62" fmla="*/ 1786467 h 3145286"/>
              <a:gd name="connsiteX63" fmla="*/ 4741333 w 9558866"/>
              <a:gd name="connsiteY63" fmla="*/ 1769533 h 3145286"/>
              <a:gd name="connsiteX64" fmla="*/ 4826000 w 9558866"/>
              <a:gd name="connsiteY64" fmla="*/ 1811867 h 3145286"/>
              <a:gd name="connsiteX65" fmla="*/ 4910666 w 9558866"/>
              <a:gd name="connsiteY65" fmla="*/ 1837267 h 3145286"/>
              <a:gd name="connsiteX66" fmla="*/ 5113866 w 9558866"/>
              <a:gd name="connsiteY66" fmla="*/ 2057400 h 3145286"/>
              <a:gd name="connsiteX67" fmla="*/ 5207000 w 9558866"/>
              <a:gd name="connsiteY67" fmla="*/ 2057400 h 3145286"/>
              <a:gd name="connsiteX68" fmla="*/ 5274733 w 9558866"/>
              <a:gd name="connsiteY68" fmla="*/ 1955800 h 3145286"/>
              <a:gd name="connsiteX69" fmla="*/ 5342466 w 9558866"/>
              <a:gd name="connsiteY69" fmla="*/ 1930400 h 3145286"/>
              <a:gd name="connsiteX70" fmla="*/ 5427133 w 9558866"/>
              <a:gd name="connsiteY70" fmla="*/ 1981200 h 3145286"/>
              <a:gd name="connsiteX71" fmla="*/ 5511800 w 9558866"/>
              <a:gd name="connsiteY71" fmla="*/ 1964267 h 3145286"/>
              <a:gd name="connsiteX72" fmla="*/ 5571066 w 9558866"/>
              <a:gd name="connsiteY72" fmla="*/ 2032000 h 3145286"/>
              <a:gd name="connsiteX73" fmla="*/ 5638800 w 9558866"/>
              <a:gd name="connsiteY73" fmla="*/ 1998133 h 3145286"/>
              <a:gd name="connsiteX74" fmla="*/ 5731933 w 9558866"/>
              <a:gd name="connsiteY74" fmla="*/ 2065867 h 3145286"/>
              <a:gd name="connsiteX75" fmla="*/ 5791200 w 9558866"/>
              <a:gd name="connsiteY75" fmla="*/ 2302933 h 3145286"/>
              <a:gd name="connsiteX76" fmla="*/ 5892800 w 9558866"/>
              <a:gd name="connsiteY76" fmla="*/ 2345267 h 3145286"/>
              <a:gd name="connsiteX77" fmla="*/ 5952066 w 9558866"/>
              <a:gd name="connsiteY77" fmla="*/ 2429933 h 3145286"/>
              <a:gd name="connsiteX78" fmla="*/ 6104466 w 9558866"/>
              <a:gd name="connsiteY78" fmla="*/ 2446867 h 3145286"/>
              <a:gd name="connsiteX79" fmla="*/ 6223000 w 9558866"/>
              <a:gd name="connsiteY79" fmla="*/ 2582333 h 3145286"/>
              <a:gd name="connsiteX80" fmla="*/ 6231466 w 9558866"/>
              <a:gd name="connsiteY80" fmla="*/ 2607733 h 3145286"/>
              <a:gd name="connsiteX81" fmla="*/ 6341533 w 9558866"/>
              <a:gd name="connsiteY81" fmla="*/ 2650067 h 3145286"/>
              <a:gd name="connsiteX82" fmla="*/ 6392333 w 9558866"/>
              <a:gd name="connsiteY82" fmla="*/ 2827867 h 3145286"/>
              <a:gd name="connsiteX83" fmla="*/ 6477000 w 9558866"/>
              <a:gd name="connsiteY83" fmla="*/ 2827867 h 3145286"/>
              <a:gd name="connsiteX84" fmla="*/ 6544733 w 9558866"/>
              <a:gd name="connsiteY84" fmla="*/ 3031067 h 3145286"/>
              <a:gd name="connsiteX85" fmla="*/ 6629400 w 9558866"/>
              <a:gd name="connsiteY85" fmla="*/ 3031067 h 3145286"/>
              <a:gd name="connsiteX86" fmla="*/ 6697134 w 9558866"/>
              <a:gd name="connsiteY86" fmla="*/ 3115733 h 3145286"/>
              <a:gd name="connsiteX87" fmla="*/ 6908800 w 9558866"/>
              <a:gd name="connsiteY87" fmla="*/ 3115733 h 3145286"/>
              <a:gd name="connsiteX88" fmla="*/ 7010400 w 9558866"/>
              <a:gd name="connsiteY88" fmla="*/ 3022600 h 3145286"/>
              <a:gd name="connsiteX89" fmla="*/ 7467600 w 9558866"/>
              <a:gd name="connsiteY89" fmla="*/ 3039533 h 3145286"/>
              <a:gd name="connsiteX90" fmla="*/ 7543800 w 9558866"/>
              <a:gd name="connsiteY90" fmla="*/ 3132667 h 3145286"/>
              <a:gd name="connsiteX91" fmla="*/ 8398390 w 9558866"/>
              <a:gd name="connsiteY91" fmla="*/ 3145286 h 3145286"/>
              <a:gd name="connsiteX92" fmla="*/ 8517466 w 9558866"/>
              <a:gd name="connsiteY92" fmla="*/ 3022600 h 3145286"/>
              <a:gd name="connsiteX93" fmla="*/ 8983133 w 9558866"/>
              <a:gd name="connsiteY93" fmla="*/ 3022600 h 3145286"/>
              <a:gd name="connsiteX94" fmla="*/ 9059333 w 9558866"/>
              <a:gd name="connsiteY94" fmla="*/ 3107267 h 3145286"/>
              <a:gd name="connsiteX95" fmla="*/ 9558866 w 9558866"/>
              <a:gd name="connsiteY95" fmla="*/ 3107267 h 3145286"/>
              <a:gd name="connsiteX0" fmla="*/ 0 w 9558866"/>
              <a:gd name="connsiteY0" fmla="*/ 2091267 h 3145286"/>
              <a:gd name="connsiteX1" fmla="*/ 84666 w 9558866"/>
              <a:gd name="connsiteY1" fmla="*/ 1778000 h 3145286"/>
              <a:gd name="connsiteX2" fmla="*/ 152400 w 9558866"/>
              <a:gd name="connsiteY2" fmla="*/ 1651000 h 3145286"/>
              <a:gd name="connsiteX3" fmla="*/ 245533 w 9558866"/>
              <a:gd name="connsiteY3" fmla="*/ 1388533 h 3145286"/>
              <a:gd name="connsiteX4" fmla="*/ 287866 w 9558866"/>
              <a:gd name="connsiteY4" fmla="*/ 1295400 h 3145286"/>
              <a:gd name="connsiteX5" fmla="*/ 389466 w 9558866"/>
              <a:gd name="connsiteY5" fmla="*/ 1202267 h 3145286"/>
              <a:gd name="connsiteX6" fmla="*/ 465666 w 9558866"/>
              <a:gd name="connsiteY6" fmla="*/ 990600 h 3145286"/>
              <a:gd name="connsiteX7" fmla="*/ 541866 w 9558866"/>
              <a:gd name="connsiteY7" fmla="*/ 889000 h 3145286"/>
              <a:gd name="connsiteX8" fmla="*/ 601133 w 9558866"/>
              <a:gd name="connsiteY8" fmla="*/ 829733 h 3145286"/>
              <a:gd name="connsiteX9" fmla="*/ 660400 w 9558866"/>
              <a:gd name="connsiteY9" fmla="*/ 762000 h 3145286"/>
              <a:gd name="connsiteX10" fmla="*/ 762000 w 9558866"/>
              <a:gd name="connsiteY10" fmla="*/ 685800 h 3145286"/>
              <a:gd name="connsiteX11" fmla="*/ 812800 w 9558866"/>
              <a:gd name="connsiteY11" fmla="*/ 618067 h 3145286"/>
              <a:gd name="connsiteX12" fmla="*/ 889000 w 9558866"/>
              <a:gd name="connsiteY12" fmla="*/ 558800 h 3145286"/>
              <a:gd name="connsiteX13" fmla="*/ 1007533 w 9558866"/>
              <a:gd name="connsiteY13" fmla="*/ 482600 h 3145286"/>
              <a:gd name="connsiteX14" fmla="*/ 1100666 w 9558866"/>
              <a:gd name="connsiteY14" fmla="*/ 414867 h 3145286"/>
              <a:gd name="connsiteX15" fmla="*/ 1168400 w 9558866"/>
              <a:gd name="connsiteY15" fmla="*/ 372533 h 3145286"/>
              <a:gd name="connsiteX16" fmla="*/ 1219200 w 9558866"/>
              <a:gd name="connsiteY16" fmla="*/ 321733 h 3145286"/>
              <a:gd name="connsiteX17" fmla="*/ 1337733 w 9558866"/>
              <a:gd name="connsiteY17" fmla="*/ 262467 h 3145286"/>
              <a:gd name="connsiteX18" fmla="*/ 1439333 w 9558866"/>
              <a:gd name="connsiteY18" fmla="*/ 211667 h 3145286"/>
              <a:gd name="connsiteX19" fmla="*/ 1515533 w 9558866"/>
              <a:gd name="connsiteY19" fmla="*/ 59267 h 3145286"/>
              <a:gd name="connsiteX20" fmla="*/ 1583266 w 9558866"/>
              <a:gd name="connsiteY20" fmla="*/ 110067 h 3145286"/>
              <a:gd name="connsiteX21" fmla="*/ 1642533 w 9558866"/>
              <a:gd name="connsiteY21" fmla="*/ 59267 h 3145286"/>
              <a:gd name="connsiteX22" fmla="*/ 1735666 w 9558866"/>
              <a:gd name="connsiteY22" fmla="*/ 25400 h 3145286"/>
              <a:gd name="connsiteX23" fmla="*/ 1871133 w 9558866"/>
              <a:gd name="connsiteY23" fmla="*/ 42333 h 3145286"/>
              <a:gd name="connsiteX24" fmla="*/ 1879600 w 9558866"/>
              <a:gd name="connsiteY24" fmla="*/ 42333 h 3145286"/>
              <a:gd name="connsiteX25" fmla="*/ 1947333 w 9558866"/>
              <a:gd name="connsiteY25" fmla="*/ 0 h 3145286"/>
              <a:gd name="connsiteX26" fmla="*/ 2032000 w 9558866"/>
              <a:gd name="connsiteY26" fmla="*/ 101600 h 3145286"/>
              <a:gd name="connsiteX27" fmla="*/ 2125133 w 9558866"/>
              <a:gd name="connsiteY27" fmla="*/ 33867 h 3145286"/>
              <a:gd name="connsiteX28" fmla="*/ 2269066 w 9558866"/>
              <a:gd name="connsiteY28" fmla="*/ 93133 h 3145286"/>
              <a:gd name="connsiteX29" fmla="*/ 2413000 w 9558866"/>
              <a:gd name="connsiteY29" fmla="*/ 59267 h 3145286"/>
              <a:gd name="connsiteX30" fmla="*/ 2556933 w 9558866"/>
              <a:gd name="connsiteY30" fmla="*/ 211667 h 3145286"/>
              <a:gd name="connsiteX31" fmla="*/ 2624666 w 9558866"/>
              <a:gd name="connsiteY31" fmla="*/ 270933 h 3145286"/>
              <a:gd name="connsiteX32" fmla="*/ 2717800 w 9558866"/>
              <a:gd name="connsiteY32" fmla="*/ 389467 h 3145286"/>
              <a:gd name="connsiteX33" fmla="*/ 2794000 w 9558866"/>
              <a:gd name="connsiteY33" fmla="*/ 448733 h 3145286"/>
              <a:gd name="connsiteX34" fmla="*/ 2819400 w 9558866"/>
              <a:gd name="connsiteY34" fmla="*/ 541867 h 3145286"/>
              <a:gd name="connsiteX35" fmla="*/ 2870200 w 9558866"/>
              <a:gd name="connsiteY35" fmla="*/ 626533 h 3145286"/>
              <a:gd name="connsiteX36" fmla="*/ 2904066 w 9558866"/>
              <a:gd name="connsiteY36" fmla="*/ 668867 h 3145286"/>
              <a:gd name="connsiteX37" fmla="*/ 2963333 w 9558866"/>
              <a:gd name="connsiteY37" fmla="*/ 719667 h 3145286"/>
              <a:gd name="connsiteX38" fmla="*/ 3039533 w 9558866"/>
              <a:gd name="connsiteY38" fmla="*/ 719667 h 3145286"/>
              <a:gd name="connsiteX39" fmla="*/ 3124200 w 9558866"/>
              <a:gd name="connsiteY39" fmla="*/ 719667 h 3145286"/>
              <a:gd name="connsiteX40" fmla="*/ 3175000 w 9558866"/>
              <a:gd name="connsiteY40" fmla="*/ 753533 h 3145286"/>
              <a:gd name="connsiteX41" fmla="*/ 3225800 w 9558866"/>
              <a:gd name="connsiteY41" fmla="*/ 795867 h 3145286"/>
              <a:gd name="connsiteX42" fmla="*/ 3276600 w 9558866"/>
              <a:gd name="connsiteY42" fmla="*/ 812800 h 3145286"/>
              <a:gd name="connsiteX43" fmla="*/ 3378200 w 9558866"/>
              <a:gd name="connsiteY43" fmla="*/ 846667 h 3145286"/>
              <a:gd name="connsiteX44" fmla="*/ 3488266 w 9558866"/>
              <a:gd name="connsiteY44" fmla="*/ 922867 h 3145286"/>
              <a:gd name="connsiteX45" fmla="*/ 3598333 w 9558866"/>
              <a:gd name="connsiteY45" fmla="*/ 999067 h 3145286"/>
              <a:gd name="connsiteX46" fmla="*/ 3683000 w 9558866"/>
              <a:gd name="connsiteY46" fmla="*/ 1083733 h 3145286"/>
              <a:gd name="connsiteX47" fmla="*/ 3750733 w 9558866"/>
              <a:gd name="connsiteY47" fmla="*/ 1168400 h 3145286"/>
              <a:gd name="connsiteX48" fmla="*/ 3793066 w 9558866"/>
              <a:gd name="connsiteY48" fmla="*/ 1193800 h 3145286"/>
              <a:gd name="connsiteX49" fmla="*/ 3826933 w 9558866"/>
              <a:gd name="connsiteY49" fmla="*/ 1270000 h 3145286"/>
              <a:gd name="connsiteX50" fmla="*/ 3860800 w 9558866"/>
              <a:gd name="connsiteY50" fmla="*/ 1303867 h 3145286"/>
              <a:gd name="connsiteX51" fmla="*/ 3996266 w 9558866"/>
              <a:gd name="connsiteY51" fmla="*/ 1388533 h 3145286"/>
              <a:gd name="connsiteX52" fmla="*/ 4038600 w 9558866"/>
              <a:gd name="connsiteY52" fmla="*/ 1405467 h 3145286"/>
              <a:gd name="connsiteX53" fmla="*/ 4089400 w 9558866"/>
              <a:gd name="connsiteY53" fmla="*/ 1439333 h 3145286"/>
              <a:gd name="connsiteX54" fmla="*/ 4131733 w 9558866"/>
              <a:gd name="connsiteY54" fmla="*/ 1439333 h 3145286"/>
              <a:gd name="connsiteX55" fmla="*/ 4191000 w 9558866"/>
              <a:gd name="connsiteY55" fmla="*/ 1447800 h 3145286"/>
              <a:gd name="connsiteX56" fmla="*/ 4233333 w 9558866"/>
              <a:gd name="connsiteY56" fmla="*/ 1490133 h 3145286"/>
              <a:gd name="connsiteX57" fmla="*/ 4284133 w 9558866"/>
              <a:gd name="connsiteY57" fmla="*/ 1549400 h 3145286"/>
              <a:gd name="connsiteX58" fmla="*/ 4377266 w 9558866"/>
              <a:gd name="connsiteY58" fmla="*/ 1583267 h 3145286"/>
              <a:gd name="connsiteX59" fmla="*/ 4436533 w 9558866"/>
              <a:gd name="connsiteY59" fmla="*/ 1600200 h 3145286"/>
              <a:gd name="connsiteX60" fmla="*/ 4538133 w 9558866"/>
              <a:gd name="connsiteY60" fmla="*/ 1625600 h 3145286"/>
              <a:gd name="connsiteX61" fmla="*/ 4572000 w 9558866"/>
              <a:gd name="connsiteY61" fmla="*/ 1744133 h 3145286"/>
              <a:gd name="connsiteX62" fmla="*/ 4673600 w 9558866"/>
              <a:gd name="connsiteY62" fmla="*/ 1786467 h 3145286"/>
              <a:gd name="connsiteX63" fmla="*/ 4741333 w 9558866"/>
              <a:gd name="connsiteY63" fmla="*/ 1769533 h 3145286"/>
              <a:gd name="connsiteX64" fmla="*/ 4826000 w 9558866"/>
              <a:gd name="connsiteY64" fmla="*/ 1811867 h 3145286"/>
              <a:gd name="connsiteX65" fmla="*/ 4910666 w 9558866"/>
              <a:gd name="connsiteY65" fmla="*/ 1837267 h 3145286"/>
              <a:gd name="connsiteX66" fmla="*/ 5113866 w 9558866"/>
              <a:gd name="connsiteY66" fmla="*/ 2057400 h 3145286"/>
              <a:gd name="connsiteX67" fmla="*/ 5207000 w 9558866"/>
              <a:gd name="connsiteY67" fmla="*/ 2057400 h 3145286"/>
              <a:gd name="connsiteX68" fmla="*/ 5274733 w 9558866"/>
              <a:gd name="connsiteY68" fmla="*/ 1955800 h 3145286"/>
              <a:gd name="connsiteX69" fmla="*/ 5342466 w 9558866"/>
              <a:gd name="connsiteY69" fmla="*/ 1930400 h 3145286"/>
              <a:gd name="connsiteX70" fmla="*/ 5427133 w 9558866"/>
              <a:gd name="connsiteY70" fmla="*/ 1981200 h 3145286"/>
              <a:gd name="connsiteX71" fmla="*/ 5511800 w 9558866"/>
              <a:gd name="connsiteY71" fmla="*/ 1964267 h 3145286"/>
              <a:gd name="connsiteX72" fmla="*/ 5571066 w 9558866"/>
              <a:gd name="connsiteY72" fmla="*/ 2032000 h 3145286"/>
              <a:gd name="connsiteX73" fmla="*/ 5638800 w 9558866"/>
              <a:gd name="connsiteY73" fmla="*/ 1998133 h 3145286"/>
              <a:gd name="connsiteX74" fmla="*/ 5731933 w 9558866"/>
              <a:gd name="connsiteY74" fmla="*/ 2065867 h 3145286"/>
              <a:gd name="connsiteX75" fmla="*/ 5791200 w 9558866"/>
              <a:gd name="connsiteY75" fmla="*/ 2302933 h 3145286"/>
              <a:gd name="connsiteX76" fmla="*/ 5892800 w 9558866"/>
              <a:gd name="connsiteY76" fmla="*/ 2345267 h 3145286"/>
              <a:gd name="connsiteX77" fmla="*/ 5952066 w 9558866"/>
              <a:gd name="connsiteY77" fmla="*/ 2429933 h 3145286"/>
              <a:gd name="connsiteX78" fmla="*/ 6104466 w 9558866"/>
              <a:gd name="connsiteY78" fmla="*/ 2446867 h 3145286"/>
              <a:gd name="connsiteX79" fmla="*/ 6223000 w 9558866"/>
              <a:gd name="connsiteY79" fmla="*/ 2582333 h 3145286"/>
              <a:gd name="connsiteX80" fmla="*/ 6231466 w 9558866"/>
              <a:gd name="connsiteY80" fmla="*/ 2607733 h 3145286"/>
              <a:gd name="connsiteX81" fmla="*/ 6341533 w 9558866"/>
              <a:gd name="connsiteY81" fmla="*/ 2650067 h 3145286"/>
              <a:gd name="connsiteX82" fmla="*/ 6392333 w 9558866"/>
              <a:gd name="connsiteY82" fmla="*/ 2827867 h 3145286"/>
              <a:gd name="connsiteX83" fmla="*/ 6477000 w 9558866"/>
              <a:gd name="connsiteY83" fmla="*/ 2827867 h 3145286"/>
              <a:gd name="connsiteX84" fmla="*/ 6544733 w 9558866"/>
              <a:gd name="connsiteY84" fmla="*/ 3031067 h 3145286"/>
              <a:gd name="connsiteX85" fmla="*/ 6629400 w 9558866"/>
              <a:gd name="connsiteY85" fmla="*/ 3031067 h 3145286"/>
              <a:gd name="connsiteX86" fmla="*/ 6697134 w 9558866"/>
              <a:gd name="connsiteY86" fmla="*/ 3115733 h 3145286"/>
              <a:gd name="connsiteX87" fmla="*/ 6908800 w 9558866"/>
              <a:gd name="connsiteY87" fmla="*/ 3115733 h 3145286"/>
              <a:gd name="connsiteX88" fmla="*/ 7010400 w 9558866"/>
              <a:gd name="connsiteY88" fmla="*/ 3022600 h 3145286"/>
              <a:gd name="connsiteX89" fmla="*/ 7467600 w 9558866"/>
              <a:gd name="connsiteY89" fmla="*/ 3039533 h 3145286"/>
              <a:gd name="connsiteX90" fmla="*/ 7543800 w 9558866"/>
              <a:gd name="connsiteY90" fmla="*/ 3132667 h 3145286"/>
              <a:gd name="connsiteX91" fmla="*/ 8398390 w 9558866"/>
              <a:gd name="connsiteY91" fmla="*/ 3145286 h 3145286"/>
              <a:gd name="connsiteX92" fmla="*/ 8517466 w 9558866"/>
              <a:gd name="connsiteY92" fmla="*/ 3022600 h 3145286"/>
              <a:gd name="connsiteX93" fmla="*/ 8983133 w 9558866"/>
              <a:gd name="connsiteY93" fmla="*/ 3022600 h 3145286"/>
              <a:gd name="connsiteX94" fmla="*/ 9059333 w 9558866"/>
              <a:gd name="connsiteY94" fmla="*/ 3107267 h 3145286"/>
              <a:gd name="connsiteX95" fmla="*/ 9558866 w 9558866"/>
              <a:gd name="connsiteY95" fmla="*/ 3107267 h 31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558866" h="3145286">
                <a:moveTo>
                  <a:pt x="0" y="2091267"/>
                </a:moveTo>
                <a:lnTo>
                  <a:pt x="84666" y="1778000"/>
                </a:lnTo>
                <a:lnTo>
                  <a:pt x="152400" y="1651000"/>
                </a:lnTo>
                <a:lnTo>
                  <a:pt x="245533" y="1388533"/>
                </a:lnTo>
                <a:lnTo>
                  <a:pt x="287866" y="1295400"/>
                </a:lnTo>
                <a:lnTo>
                  <a:pt x="389466" y="1202267"/>
                </a:lnTo>
                <a:lnTo>
                  <a:pt x="465666" y="990600"/>
                </a:lnTo>
                <a:lnTo>
                  <a:pt x="541866" y="889000"/>
                </a:lnTo>
                <a:lnTo>
                  <a:pt x="601133" y="829733"/>
                </a:lnTo>
                <a:lnTo>
                  <a:pt x="660400" y="762000"/>
                </a:lnTo>
                <a:lnTo>
                  <a:pt x="762000" y="685800"/>
                </a:lnTo>
                <a:lnTo>
                  <a:pt x="812800" y="618067"/>
                </a:lnTo>
                <a:lnTo>
                  <a:pt x="889000" y="558800"/>
                </a:lnTo>
                <a:lnTo>
                  <a:pt x="1007533" y="482600"/>
                </a:lnTo>
                <a:lnTo>
                  <a:pt x="1100666" y="414867"/>
                </a:lnTo>
                <a:lnTo>
                  <a:pt x="1168400" y="372533"/>
                </a:lnTo>
                <a:lnTo>
                  <a:pt x="1219200" y="321733"/>
                </a:lnTo>
                <a:lnTo>
                  <a:pt x="1337733" y="262467"/>
                </a:lnTo>
                <a:lnTo>
                  <a:pt x="1439333" y="211667"/>
                </a:lnTo>
                <a:lnTo>
                  <a:pt x="1515533" y="59267"/>
                </a:lnTo>
                <a:lnTo>
                  <a:pt x="1583266" y="110067"/>
                </a:lnTo>
                <a:lnTo>
                  <a:pt x="1642533" y="59267"/>
                </a:lnTo>
                <a:lnTo>
                  <a:pt x="1735666" y="25400"/>
                </a:lnTo>
                <a:lnTo>
                  <a:pt x="1871133" y="42333"/>
                </a:lnTo>
                <a:lnTo>
                  <a:pt x="1879600" y="42333"/>
                </a:lnTo>
                <a:lnTo>
                  <a:pt x="1947333" y="0"/>
                </a:lnTo>
                <a:lnTo>
                  <a:pt x="2032000" y="101600"/>
                </a:lnTo>
                <a:lnTo>
                  <a:pt x="2125133" y="33867"/>
                </a:lnTo>
                <a:lnTo>
                  <a:pt x="2269066" y="93133"/>
                </a:lnTo>
                <a:lnTo>
                  <a:pt x="2413000" y="59267"/>
                </a:lnTo>
                <a:lnTo>
                  <a:pt x="2556933" y="211667"/>
                </a:lnTo>
                <a:lnTo>
                  <a:pt x="2624666" y="270933"/>
                </a:lnTo>
                <a:lnTo>
                  <a:pt x="2717800" y="389467"/>
                </a:lnTo>
                <a:lnTo>
                  <a:pt x="2794000" y="448733"/>
                </a:lnTo>
                <a:lnTo>
                  <a:pt x="2819400" y="541867"/>
                </a:lnTo>
                <a:lnTo>
                  <a:pt x="2870200" y="626533"/>
                </a:lnTo>
                <a:lnTo>
                  <a:pt x="2904066" y="668867"/>
                </a:lnTo>
                <a:lnTo>
                  <a:pt x="2963333" y="719667"/>
                </a:lnTo>
                <a:lnTo>
                  <a:pt x="3039533" y="719667"/>
                </a:lnTo>
                <a:lnTo>
                  <a:pt x="3124200" y="719667"/>
                </a:lnTo>
                <a:lnTo>
                  <a:pt x="3175000" y="753533"/>
                </a:lnTo>
                <a:lnTo>
                  <a:pt x="3225800" y="795867"/>
                </a:lnTo>
                <a:lnTo>
                  <a:pt x="3276600" y="812800"/>
                </a:lnTo>
                <a:lnTo>
                  <a:pt x="3378200" y="846667"/>
                </a:lnTo>
                <a:lnTo>
                  <a:pt x="3488266" y="922867"/>
                </a:lnTo>
                <a:lnTo>
                  <a:pt x="3598333" y="999067"/>
                </a:lnTo>
                <a:lnTo>
                  <a:pt x="3683000" y="1083733"/>
                </a:lnTo>
                <a:lnTo>
                  <a:pt x="3750733" y="1168400"/>
                </a:lnTo>
                <a:lnTo>
                  <a:pt x="3793066" y="1193800"/>
                </a:lnTo>
                <a:lnTo>
                  <a:pt x="3826933" y="1270000"/>
                </a:lnTo>
                <a:lnTo>
                  <a:pt x="3860800" y="1303867"/>
                </a:lnTo>
                <a:lnTo>
                  <a:pt x="3996266" y="1388533"/>
                </a:lnTo>
                <a:lnTo>
                  <a:pt x="4038600" y="1405467"/>
                </a:lnTo>
                <a:lnTo>
                  <a:pt x="4089400" y="1439333"/>
                </a:lnTo>
                <a:lnTo>
                  <a:pt x="4131733" y="1439333"/>
                </a:lnTo>
                <a:lnTo>
                  <a:pt x="4191000" y="1447800"/>
                </a:lnTo>
                <a:lnTo>
                  <a:pt x="4233333" y="1490133"/>
                </a:lnTo>
                <a:lnTo>
                  <a:pt x="4284133" y="1549400"/>
                </a:lnTo>
                <a:lnTo>
                  <a:pt x="4377266" y="1583267"/>
                </a:lnTo>
                <a:lnTo>
                  <a:pt x="4436533" y="1600200"/>
                </a:lnTo>
                <a:lnTo>
                  <a:pt x="4538133" y="1625600"/>
                </a:lnTo>
                <a:lnTo>
                  <a:pt x="4572000" y="1744133"/>
                </a:lnTo>
                <a:lnTo>
                  <a:pt x="4673600" y="1786467"/>
                </a:lnTo>
                <a:lnTo>
                  <a:pt x="4741333" y="1769533"/>
                </a:lnTo>
                <a:lnTo>
                  <a:pt x="4826000" y="1811867"/>
                </a:lnTo>
                <a:lnTo>
                  <a:pt x="4910666" y="1837267"/>
                </a:lnTo>
                <a:lnTo>
                  <a:pt x="5113866" y="2057400"/>
                </a:lnTo>
                <a:lnTo>
                  <a:pt x="5207000" y="2057400"/>
                </a:lnTo>
                <a:lnTo>
                  <a:pt x="5274733" y="1955800"/>
                </a:lnTo>
                <a:lnTo>
                  <a:pt x="5342466" y="1930400"/>
                </a:lnTo>
                <a:lnTo>
                  <a:pt x="5427133" y="1981200"/>
                </a:lnTo>
                <a:lnTo>
                  <a:pt x="5511800" y="1964267"/>
                </a:lnTo>
                <a:lnTo>
                  <a:pt x="5571066" y="2032000"/>
                </a:lnTo>
                <a:lnTo>
                  <a:pt x="5638800" y="1998133"/>
                </a:lnTo>
                <a:lnTo>
                  <a:pt x="5731933" y="2065867"/>
                </a:lnTo>
                <a:lnTo>
                  <a:pt x="5791200" y="2302933"/>
                </a:lnTo>
                <a:lnTo>
                  <a:pt x="5892800" y="2345267"/>
                </a:lnTo>
                <a:lnTo>
                  <a:pt x="5952066" y="2429933"/>
                </a:lnTo>
                <a:lnTo>
                  <a:pt x="6104466" y="2446867"/>
                </a:lnTo>
                <a:lnTo>
                  <a:pt x="6223000" y="2582333"/>
                </a:lnTo>
                <a:lnTo>
                  <a:pt x="6231466" y="2607733"/>
                </a:lnTo>
                <a:lnTo>
                  <a:pt x="6341533" y="2650067"/>
                </a:lnTo>
                <a:lnTo>
                  <a:pt x="6392333" y="2827867"/>
                </a:lnTo>
                <a:lnTo>
                  <a:pt x="6477000" y="2827867"/>
                </a:lnTo>
                <a:lnTo>
                  <a:pt x="6544733" y="3031067"/>
                </a:lnTo>
                <a:lnTo>
                  <a:pt x="6629400" y="3031067"/>
                </a:lnTo>
                <a:lnTo>
                  <a:pt x="6697134" y="3115733"/>
                </a:lnTo>
                <a:lnTo>
                  <a:pt x="6908800" y="3115733"/>
                </a:lnTo>
                <a:lnTo>
                  <a:pt x="7010400" y="3022600"/>
                </a:lnTo>
                <a:lnTo>
                  <a:pt x="7467600" y="3039533"/>
                </a:lnTo>
                <a:lnTo>
                  <a:pt x="7543800" y="3132667"/>
                </a:lnTo>
                <a:lnTo>
                  <a:pt x="8398390" y="3145286"/>
                </a:lnTo>
                <a:lnTo>
                  <a:pt x="8517466" y="3022600"/>
                </a:lnTo>
                <a:lnTo>
                  <a:pt x="8983133" y="3022600"/>
                </a:lnTo>
                <a:lnTo>
                  <a:pt x="9059333" y="3107267"/>
                </a:lnTo>
                <a:lnTo>
                  <a:pt x="9558866" y="3107267"/>
                </a:lnTo>
              </a:path>
            </a:pathLst>
          </a:custGeom>
          <a:ln w="38100" cap="flat" cmpd="sng" algn="ctr">
            <a:solidFill>
              <a:srgbClr val="FF00FF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ítulo 56"/>
          <p:cNvSpPr>
            <a:spLocks noGrp="1"/>
          </p:cNvSpPr>
          <p:nvPr>
            <p:ph type="title"/>
          </p:nvPr>
        </p:nvSpPr>
        <p:spPr>
          <a:xfrm>
            <a:off x="696010" y="115639"/>
            <a:ext cx="8229600" cy="1316696"/>
          </a:xfrm>
          <a:ln w="28575" cap="flat" cmpd="sng" algn="ctr">
            <a:noFill/>
            <a:prstDash val="solid"/>
            <a:round/>
            <a:headEnd type="none" w="med" len="med"/>
            <a:tailEnd type="oval" w="med" len="med"/>
          </a:ln>
        </p:spPr>
        <p:txBody>
          <a:bodyPr>
            <a:noAutofit/>
          </a:bodyPr>
          <a:lstStyle/>
          <a:p>
            <a:pPr algn="ctr"/>
            <a:r>
              <a:rPr lang="en-US" sz="3200" dirty="0"/>
              <a:t>New deaths attributed to Covid-19:</a:t>
            </a:r>
            <a:br>
              <a:rPr lang="en-US" sz="3200" dirty="0"/>
            </a:br>
            <a:r>
              <a:rPr lang="en-US" sz="3200" dirty="0"/>
              <a:t>Brazil, Mexico, Peru, Chile and Ecuador </a:t>
            </a:r>
            <a:r>
              <a:rPr lang="en-US" sz="3200" dirty="0" err="1"/>
              <a:t>vs</a:t>
            </a:r>
            <a:br>
              <a:rPr lang="en-US" sz="3200" dirty="0"/>
            </a:br>
            <a:r>
              <a:rPr lang="en-US" sz="3200" dirty="0"/>
              <a:t>US, India, Spain, China</a:t>
            </a:r>
            <a:endParaRPr lang="en-US" sz="3200" b="1" dirty="0"/>
          </a:p>
        </p:txBody>
      </p:sp>
      <p:sp>
        <p:nvSpPr>
          <p:cNvPr id="58" name="Rectángulo 57"/>
          <p:cNvSpPr/>
          <p:nvPr/>
        </p:nvSpPr>
        <p:spPr>
          <a:xfrm>
            <a:off x="214343" y="1432335"/>
            <a:ext cx="8715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Seven-day rolling average of new deaths, by number of days since 3 average deaths first recorded</a:t>
            </a:r>
          </a:p>
        </p:txBody>
      </p:sp>
      <p:sp>
        <p:nvSpPr>
          <p:cNvPr id="69" name="Forma libre 68"/>
          <p:cNvSpPr/>
          <p:nvPr/>
        </p:nvSpPr>
        <p:spPr>
          <a:xfrm>
            <a:off x="743143" y="4492201"/>
            <a:ext cx="3606349" cy="1038898"/>
          </a:xfrm>
          <a:custGeom>
            <a:avLst/>
            <a:gdLst>
              <a:gd name="connsiteX0" fmla="*/ 0 w 4235450"/>
              <a:gd name="connsiteY0" fmla="*/ 1054100 h 1079500"/>
              <a:gd name="connsiteX1" fmla="*/ 76200 w 4235450"/>
              <a:gd name="connsiteY1" fmla="*/ 1079500 h 1079500"/>
              <a:gd name="connsiteX2" fmla="*/ 139700 w 4235450"/>
              <a:gd name="connsiteY2" fmla="*/ 971550 h 1079500"/>
              <a:gd name="connsiteX3" fmla="*/ 247650 w 4235450"/>
              <a:gd name="connsiteY3" fmla="*/ 933450 h 1079500"/>
              <a:gd name="connsiteX4" fmla="*/ 317500 w 4235450"/>
              <a:gd name="connsiteY4" fmla="*/ 882650 h 1079500"/>
              <a:gd name="connsiteX5" fmla="*/ 387350 w 4235450"/>
              <a:gd name="connsiteY5" fmla="*/ 717550 h 1079500"/>
              <a:gd name="connsiteX6" fmla="*/ 463550 w 4235450"/>
              <a:gd name="connsiteY6" fmla="*/ 685800 h 1079500"/>
              <a:gd name="connsiteX7" fmla="*/ 514350 w 4235450"/>
              <a:gd name="connsiteY7" fmla="*/ 565150 h 1079500"/>
              <a:gd name="connsiteX8" fmla="*/ 609600 w 4235450"/>
              <a:gd name="connsiteY8" fmla="*/ 514350 h 1079500"/>
              <a:gd name="connsiteX9" fmla="*/ 685800 w 4235450"/>
              <a:gd name="connsiteY9" fmla="*/ 584200 h 1079500"/>
              <a:gd name="connsiteX10" fmla="*/ 755650 w 4235450"/>
              <a:gd name="connsiteY10" fmla="*/ 488950 h 1079500"/>
              <a:gd name="connsiteX11" fmla="*/ 895350 w 4235450"/>
              <a:gd name="connsiteY11" fmla="*/ 495300 h 1079500"/>
              <a:gd name="connsiteX12" fmla="*/ 996950 w 4235450"/>
              <a:gd name="connsiteY12" fmla="*/ 508000 h 1079500"/>
              <a:gd name="connsiteX13" fmla="*/ 1060450 w 4235450"/>
              <a:gd name="connsiteY13" fmla="*/ 577850 h 1079500"/>
              <a:gd name="connsiteX14" fmla="*/ 1219200 w 4235450"/>
              <a:gd name="connsiteY14" fmla="*/ 495300 h 1079500"/>
              <a:gd name="connsiteX15" fmla="*/ 1282700 w 4235450"/>
              <a:gd name="connsiteY15" fmla="*/ 546100 h 1079500"/>
              <a:gd name="connsiteX16" fmla="*/ 1377950 w 4235450"/>
              <a:gd name="connsiteY16" fmla="*/ 501650 h 1079500"/>
              <a:gd name="connsiteX17" fmla="*/ 1441450 w 4235450"/>
              <a:gd name="connsiteY17" fmla="*/ 546100 h 1079500"/>
              <a:gd name="connsiteX18" fmla="*/ 1517650 w 4235450"/>
              <a:gd name="connsiteY18" fmla="*/ 527050 h 1079500"/>
              <a:gd name="connsiteX19" fmla="*/ 1638300 w 4235450"/>
              <a:gd name="connsiteY19" fmla="*/ 590550 h 1079500"/>
              <a:gd name="connsiteX20" fmla="*/ 1752600 w 4235450"/>
              <a:gd name="connsiteY20" fmla="*/ 590550 h 1079500"/>
              <a:gd name="connsiteX21" fmla="*/ 1809750 w 4235450"/>
              <a:gd name="connsiteY21" fmla="*/ 514350 h 1079500"/>
              <a:gd name="connsiteX22" fmla="*/ 1905000 w 4235450"/>
              <a:gd name="connsiteY22" fmla="*/ 527050 h 1079500"/>
              <a:gd name="connsiteX23" fmla="*/ 1987550 w 4235450"/>
              <a:gd name="connsiteY23" fmla="*/ 482600 h 1079500"/>
              <a:gd name="connsiteX24" fmla="*/ 2038350 w 4235450"/>
              <a:gd name="connsiteY24" fmla="*/ 406400 h 1079500"/>
              <a:gd name="connsiteX25" fmla="*/ 2133600 w 4235450"/>
              <a:gd name="connsiteY25" fmla="*/ 406400 h 1079500"/>
              <a:gd name="connsiteX26" fmla="*/ 2273300 w 4235450"/>
              <a:gd name="connsiteY26" fmla="*/ 311150 h 1079500"/>
              <a:gd name="connsiteX27" fmla="*/ 2336800 w 4235450"/>
              <a:gd name="connsiteY27" fmla="*/ 304800 h 1079500"/>
              <a:gd name="connsiteX28" fmla="*/ 2413000 w 4235450"/>
              <a:gd name="connsiteY28" fmla="*/ 247650 h 1079500"/>
              <a:gd name="connsiteX29" fmla="*/ 2501900 w 4235450"/>
              <a:gd name="connsiteY29" fmla="*/ 273050 h 1079500"/>
              <a:gd name="connsiteX30" fmla="*/ 2590800 w 4235450"/>
              <a:gd name="connsiteY30" fmla="*/ 273050 h 1079500"/>
              <a:gd name="connsiteX31" fmla="*/ 2654300 w 4235450"/>
              <a:gd name="connsiteY31" fmla="*/ 234950 h 1079500"/>
              <a:gd name="connsiteX32" fmla="*/ 2743200 w 4235450"/>
              <a:gd name="connsiteY32" fmla="*/ 215900 h 1079500"/>
              <a:gd name="connsiteX33" fmla="*/ 2825750 w 4235450"/>
              <a:gd name="connsiteY33" fmla="*/ 234950 h 1079500"/>
              <a:gd name="connsiteX34" fmla="*/ 2940050 w 4235450"/>
              <a:gd name="connsiteY34" fmla="*/ 285750 h 1079500"/>
              <a:gd name="connsiteX35" fmla="*/ 3016250 w 4235450"/>
              <a:gd name="connsiteY35" fmla="*/ 254000 h 1079500"/>
              <a:gd name="connsiteX36" fmla="*/ 3187700 w 4235450"/>
              <a:gd name="connsiteY36" fmla="*/ 260350 h 1079500"/>
              <a:gd name="connsiteX37" fmla="*/ 3263900 w 4235450"/>
              <a:gd name="connsiteY37" fmla="*/ 298450 h 1079500"/>
              <a:gd name="connsiteX38" fmla="*/ 3346450 w 4235450"/>
              <a:gd name="connsiteY38" fmla="*/ 292100 h 1079500"/>
              <a:gd name="connsiteX39" fmla="*/ 3397250 w 4235450"/>
              <a:gd name="connsiteY39" fmla="*/ 254000 h 1079500"/>
              <a:gd name="connsiteX40" fmla="*/ 3505200 w 4235450"/>
              <a:gd name="connsiteY40" fmla="*/ 247650 h 1079500"/>
              <a:gd name="connsiteX41" fmla="*/ 3683000 w 4235450"/>
              <a:gd name="connsiteY41" fmla="*/ 165100 h 1079500"/>
              <a:gd name="connsiteX42" fmla="*/ 3778250 w 4235450"/>
              <a:gd name="connsiteY42" fmla="*/ 114300 h 1079500"/>
              <a:gd name="connsiteX43" fmla="*/ 3892550 w 4235450"/>
              <a:gd name="connsiteY43" fmla="*/ 88900 h 1079500"/>
              <a:gd name="connsiteX44" fmla="*/ 3956050 w 4235450"/>
              <a:gd name="connsiteY44" fmla="*/ 76200 h 1079500"/>
              <a:gd name="connsiteX45" fmla="*/ 4019550 w 4235450"/>
              <a:gd name="connsiteY45" fmla="*/ 25400 h 1079500"/>
              <a:gd name="connsiteX46" fmla="*/ 4064000 w 4235450"/>
              <a:gd name="connsiteY46" fmla="*/ 44450 h 1079500"/>
              <a:gd name="connsiteX47" fmla="*/ 4165600 w 4235450"/>
              <a:gd name="connsiteY47" fmla="*/ 44450 h 1079500"/>
              <a:gd name="connsiteX48" fmla="*/ 4235450 w 4235450"/>
              <a:gd name="connsiteY4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35450" h="1079500">
                <a:moveTo>
                  <a:pt x="0" y="1054100"/>
                </a:moveTo>
                <a:lnTo>
                  <a:pt x="76200" y="1079500"/>
                </a:lnTo>
                <a:lnTo>
                  <a:pt x="139700" y="971550"/>
                </a:lnTo>
                <a:lnTo>
                  <a:pt x="247650" y="933450"/>
                </a:lnTo>
                <a:lnTo>
                  <a:pt x="317500" y="882650"/>
                </a:lnTo>
                <a:lnTo>
                  <a:pt x="387350" y="717550"/>
                </a:lnTo>
                <a:lnTo>
                  <a:pt x="463550" y="685800"/>
                </a:lnTo>
                <a:lnTo>
                  <a:pt x="514350" y="565150"/>
                </a:lnTo>
                <a:lnTo>
                  <a:pt x="609600" y="514350"/>
                </a:lnTo>
                <a:lnTo>
                  <a:pt x="685800" y="584200"/>
                </a:lnTo>
                <a:lnTo>
                  <a:pt x="755650" y="488950"/>
                </a:lnTo>
                <a:lnTo>
                  <a:pt x="895350" y="495300"/>
                </a:lnTo>
                <a:lnTo>
                  <a:pt x="996950" y="508000"/>
                </a:lnTo>
                <a:lnTo>
                  <a:pt x="1060450" y="577850"/>
                </a:lnTo>
                <a:lnTo>
                  <a:pt x="1219200" y="495300"/>
                </a:lnTo>
                <a:lnTo>
                  <a:pt x="1282700" y="546100"/>
                </a:lnTo>
                <a:lnTo>
                  <a:pt x="1377950" y="501650"/>
                </a:lnTo>
                <a:lnTo>
                  <a:pt x="1441450" y="546100"/>
                </a:lnTo>
                <a:lnTo>
                  <a:pt x="1517650" y="527050"/>
                </a:lnTo>
                <a:lnTo>
                  <a:pt x="1638300" y="590550"/>
                </a:lnTo>
                <a:lnTo>
                  <a:pt x="1752600" y="590550"/>
                </a:lnTo>
                <a:lnTo>
                  <a:pt x="1809750" y="514350"/>
                </a:lnTo>
                <a:lnTo>
                  <a:pt x="1905000" y="527050"/>
                </a:lnTo>
                <a:lnTo>
                  <a:pt x="1987550" y="482600"/>
                </a:lnTo>
                <a:lnTo>
                  <a:pt x="2038350" y="406400"/>
                </a:lnTo>
                <a:lnTo>
                  <a:pt x="2133600" y="406400"/>
                </a:lnTo>
                <a:lnTo>
                  <a:pt x="2273300" y="311150"/>
                </a:lnTo>
                <a:lnTo>
                  <a:pt x="2336800" y="304800"/>
                </a:lnTo>
                <a:lnTo>
                  <a:pt x="2413000" y="247650"/>
                </a:lnTo>
                <a:lnTo>
                  <a:pt x="2501900" y="273050"/>
                </a:lnTo>
                <a:lnTo>
                  <a:pt x="2590800" y="273050"/>
                </a:lnTo>
                <a:lnTo>
                  <a:pt x="2654300" y="234950"/>
                </a:lnTo>
                <a:lnTo>
                  <a:pt x="2743200" y="215900"/>
                </a:lnTo>
                <a:lnTo>
                  <a:pt x="2825750" y="234950"/>
                </a:lnTo>
                <a:lnTo>
                  <a:pt x="2940050" y="285750"/>
                </a:lnTo>
                <a:lnTo>
                  <a:pt x="3016250" y="254000"/>
                </a:lnTo>
                <a:lnTo>
                  <a:pt x="3187700" y="260350"/>
                </a:lnTo>
                <a:lnTo>
                  <a:pt x="3263900" y="298450"/>
                </a:lnTo>
                <a:lnTo>
                  <a:pt x="3346450" y="292100"/>
                </a:lnTo>
                <a:lnTo>
                  <a:pt x="3397250" y="254000"/>
                </a:lnTo>
                <a:lnTo>
                  <a:pt x="3505200" y="247650"/>
                </a:lnTo>
                <a:lnTo>
                  <a:pt x="3683000" y="165100"/>
                </a:lnTo>
                <a:lnTo>
                  <a:pt x="3778250" y="114300"/>
                </a:lnTo>
                <a:lnTo>
                  <a:pt x="3892550" y="88900"/>
                </a:lnTo>
                <a:lnTo>
                  <a:pt x="3956050" y="76200"/>
                </a:lnTo>
                <a:lnTo>
                  <a:pt x="4019550" y="25400"/>
                </a:lnTo>
                <a:lnTo>
                  <a:pt x="4064000" y="44450"/>
                </a:lnTo>
                <a:lnTo>
                  <a:pt x="4165600" y="44450"/>
                </a:lnTo>
                <a:lnTo>
                  <a:pt x="4235450" y="0"/>
                </a:ln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rma libre 69"/>
          <p:cNvSpPr/>
          <p:nvPr/>
        </p:nvSpPr>
        <p:spPr>
          <a:xfrm>
            <a:off x="743143" y="4852760"/>
            <a:ext cx="3800995" cy="776118"/>
          </a:xfrm>
          <a:custGeom>
            <a:avLst/>
            <a:gdLst>
              <a:gd name="connsiteX0" fmla="*/ 0 w 4464050"/>
              <a:gd name="connsiteY0" fmla="*/ 742950 h 806450"/>
              <a:gd name="connsiteX1" fmla="*/ 76200 w 4464050"/>
              <a:gd name="connsiteY1" fmla="*/ 755650 h 806450"/>
              <a:gd name="connsiteX2" fmla="*/ 158750 w 4464050"/>
              <a:gd name="connsiteY2" fmla="*/ 806450 h 806450"/>
              <a:gd name="connsiteX3" fmla="*/ 228600 w 4464050"/>
              <a:gd name="connsiteY3" fmla="*/ 736600 h 806450"/>
              <a:gd name="connsiteX4" fmla="*/ 330200 w 4464050"/>
              <a:gd name="connsiteY4" fmla="*/ 692150 h 806450"/>
              <a:gd name="connsiteX5" fmla="*/ 393700 w 4464050"/>
              <a:gd name="connsiteY5" fmla="*/ 635000 h 806450"/>
              <a:gd name="connsiteX6" fmla="*/ 457200 w 4464050"/>
              <a:gd name="connsiteY6" fmla="*/ 533400 h 806450"/>
              <a:gd name="connsiteX7" fmla="*/ 533400 w 4464050"/>
              <a:gd name="connsiteY7" fmla="*/ 558800 h 806450"/>
              <a:gd name="connsiteX8" fmla="*/ 609600 w 4464050"/>
              <a:gd name="connsiteY8" fmla="*/ 400050 h 806450"/>
              <a:gd name="connsiteX9" fmla="*/ 717550 w 4464050"/>
              <a:gd name="connsiteY9" fmla="*/ 400050 h 806450"/>
              <a:gd name="connsiteX10" fmla="*/ 838200 w 4464050"/>
              <a:gd name="connsiteY10" fmla="*/ 349250 h 806450"/>
              <a:gd name="connsiteX11" fmla="*/ 889000 w 4464050"/>
              <a:gd name="connsiteY11" fmla="*/ 400050 h 806450"/>
              <a:gd name="connsiteX12" fmla="*/ 1066800 w 4464050"/>
              <a:gd name="connsiteY12" fmla="*/ 400050 h 806450"/>
              <a:gd name="connsiteX13" fmla="*/ 1136650 w 4464050"/>
              <a:gd name="connsiteY13" fmla="*/ 514350 h 806450"/>
              <a:gd name="connsiteX14" fmla="*/ 1225550 w 4464050"/>
              <a:gd name="connsiteY14" fmla="*/ 457200 h 806450"/>
              <a:gd name="connsiteX15" fmla="*/ 1282700 w 4464050"/>
              <a:gd name="connsiteY15" fmla="*/ 419100 h 806450"/>
              <a:gd name="connsiteX16" fmla="*/ 1365250 w 4464050"/>
              <a:gd name="connsiteY16" fmla="*/ 476250 h 806450"/>
              <a:gd name="connsiteX17" fmla="*/ 1428750 w 4464050"/>
              <a:gd name="connsiteY17" fmla="*/ 412750 h 806450"/>
              <a:gd name="connsiteX18" fmla="*/ 1511300 w 4464050"/>
              <a:gd name="connsiteY18" fmla="*/ 400050 h 806450"/>
              <a:gd name="connsiteX19" fmla="*/ 1587500 w 4464050"/>
              <a:gd name="connsiteY19" fmla="*/ 355600 h 806450"/>
              <a:gd name="connsiteX20" fmla="*/ 1682750 w 4464050"/>
              <a:gd name="connsiteY20" fmla="*/ 355600 h 806450"/>
              <a:gd name="connsiteX21" fmla="*/ 1752600 w 4464050"/>
              <a:gd name="connsiteY21" fmla="*/ 419100 h 806450"/>
              <a:gd name="connsiteX22" fmla="*/ 1822450 w 4464050"/>
              <a:gd name="connsiteY22" fmla="*/ 317500 h 806450"/>
              <a:gd name="connsiteX23" fmla="*/ 1892300 w 4464050"/>
              <a:gd name="connsiteY23" fmla="*/ 336550 h 806450"/>
              <a:gd name="connsiteX24" fmla="*/ 1974850 w 4464050"/>
              <a:gd name="connsiteY24" fmla="*/ 298450 h 806450"/>
              <a:gd name="connsiteX25" fmla="*/ 2044700 w 4464050"/>
              <a:gd name="connsiteY25" fmla="*/ 298450 h 806450"/>
              <a:gd name="connsiteX26" fmla="*/ 2133600 w 4464050"/>
              <a:gd name="connsiteY26" fmla="*/ 311150 h 806450"/>
              <a:gd name="connsiteX27" fmla="*/ 2209800 w 4464050"/>
              <a:gd name="connsiteY27" fmla="*/ 323850 h 806450"/>
              <a:gd name="connsiteX28" fmla="*/ 2279650 w 4464050"/>
              <a:gd name="connsiteY28" fmla="*/ 273050 h 806450"/>
              <a:gd name="connsiteX29" fmla="*/ 2343150 w 4464050"/>
              <a:gd name="connsiteY29" fmla="*/ 330200 h 806450"/>
              <a:gd name="connsiteX30" fmla="*/ 2406650 w 4464050"/>
              <a:gd name="connsiteY30" fmla="*/ 266700 h 806450"/>
              <a:gd name="connsiteX31" fmla="*/ 2508250 w 4464050"/>
              <a:gd name="connsiteY31" fmla="*/ 228600 h 806450"/>
              <a:gd name="connsiteX32" fmla="*/ 2565400 w 4464050"/>
              <a:gd name="connsiteY32" fmla="*/ 292100 h 806450"/>
              <a:gd name="connsiteX33" fmla="*/ 2654300 w 4464050"/>
              <a:gd name="connsiteY33" fmla="*/ 266700 h 806450"/>
              <a:gd name="connsiteX34" fmla="*/ 2794000 w 4464050"/>
              <a:gd name="connsiteY34" fmla="*/ 177800 h 806450"/>
              <a:gd name="connsiteX35" fmla="*/ 2882900 w 4464050"/>
              <a:gd name="connsiteY35" fmla="*/ 228600 h 806450"/>
              <a:gd name="connsiteX36" fmla="*/ 3028950 w 4464050"/>
              <a:gd name="connsiteY36" fmla="*/ 400050 h 806450"/>
              <a:gd name="connsiteX37" fmla="*/ 3098800 w 4464050"/>
              <a:gd name="connsiteY37" fmla="*/ 311150 h 806450"/>
              <a:gd name="connsiteX38" fmla="*/ 3187700 w 4464050"/>
              <a:gd name="connsiteY38" fmla="*/ 292100 h 806450"/>
              <a:gd name="connsiteX39" fmla="*/ 3257550 w 4464050"/>
              <a:gd name="connsiteY39" fmla="*/ 171450 h 806450"/>
              <a:gd name="connsiteX40" fmla="*/ 3333750 w 4464050"/>
              <a:gd name="connsiteY40" fmla="*/ 247650 h 806450"/>
              <a:gd name="connsiteX41" fmla="*/ 3435350 w 4464050"/>
              <a:gd name="connsiteY41" fmla="*/ 234950 h 806450"/>
              <a:gd name="connsiteX42" fmla="*/ 3505200 w 4464050"/>
              <a:gd name="connsiteY42" fmla="*/ 209550 h 806450"/>
              <a:gd name="connsiteX43" fmla="*/ 3562350 w 4464050"/>
              <a:gd name="connsiteY43" fmla="*/ 120650 h 806450"/>
              <a:gd name="connsiteX44" fmla="*/ 3600450 w 4464050"/>
              <a:gd name="connsiteY44" fmla="*/ 146050 h 806450"/>
              <a:gd name="connsiteX45" fmla="*/ 3708400 w 4464050"/>
              <a:gd name="connsiteY45" fmla="*/ 146050 h 806450"/>
              <a:gd name="connsiteX46" fmla="*/ 3784600 w 4464050"/>
              <a:gd name="connsiteY46" fmla="*/ 247650 h 806450"/>
              <a:gd name="connsiteX47" fmla="*/ 3854450 w 4464050"/>
              <a:gd name="connsiteY47" fmla="*/ 133350 h 806450"/>
              <a:gd name="connsiteX48" fmla="*/ 4000500 w 4464050"/>
              <a:gd name="connsiteY48" fmla="*/ 57150 h 806450"/>
              <a:gd name="connsiteX49" fmla="*/ 4114800 w 4464050"/>
              <a:gd name="connsiteY49" fmla="*/ 76200 h 806450"/>
              <a:gd name="connsiteX50" fmla="*/ 4241800 w 4464050"/>
              <a:gd name="connsiteY50" fmla="*/ 0 h 806450"/>
              <a:gd name="connsiteX51" fmla="*/ 4464050 w 4464050"/>
              <a:gd name="connsiteY51" fmla="*/ 825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64050" h="806450">
                <a:moveTo>
                  <a:pt x="0" y="742950"/>
                </a:moveTo>
                <a:lnTo>
                  <a:pt x="76200" y="755650"/>
                </a:lnTo>
                <a:lnTo>
                  <a:pt x="158750" y="806450"/>
                </a:lnTo>
                <a:lnTo>
                  <a:pt x="228600" y="736600"/>
                </a:lnTo>
                <a:lnTo>
                  <a:pt x="330200" y="692150"/>
                </a:lnTo>
                <a:lnTo>
                  <a:pt x="393700" y="635000"/>
                </a:lnTo>
                <a:lnTo>
                  <a:pt x="457200" y="533400"/>
                </a:lnTo>
                <a:lnTo>
                  <a:pt x="533400" y="558800"/>
                </a:lnTo>
                <a:lnTo>
                  <a:pt x="609600" y="400050"/>
                </a:lnTo>
                <a:lnTo>
                  <a:pt x="717550" y="400050"/>
                </a:lnTo>
                <a:lnTo>
                  <a:pt x="838200" y="349250"/>
                </a:lnTo>
                <a:lnTo>
                  <a:pt x="889000" y="400050"/>
                </a:lnTo>
                <a:lnTo>
                  <a:pt x="1066800" y="400050"/>
                </a:lnTo>
                <a:lnTo>
                  <a:pt x="1136650" y="514350"/>
                </a:lnTo>
                <a:lnTo>
                  <a:pt x="1225550" y="457200"/>
                </a:lnTo>
                <a:lnTo>
                  <a:pt x="1282700" y="419100"/>
                </a:lnTo>
                <a:lnTo>
                  <a:pt x="1365250" y="476250"/>
                </a:lnTo>
                <a:lnTo>
                  <a:pt x="1428750" y="412750"/>
                </a:lnTo>
                <a:lnTo>
                  <a:pt x="1511300" y="400050"/>
                </a:lnTo>
                <a:lnTo>
                  <a:pt x="1587500" y="355600"/>
                </a:lnTo>
                <a:lnTo>
                  <a:pt x="1682750" y="355600"/>
                </a:lnTo>
                <a:lnTo>
                  <a:pt x="1752600" y="419100"/>
                </a:lnTo>
                <a:lnTo>
                  <a:pt x="1822450" y="317500"/>
                </a:lnTo>
                <a:lnTo>
                  <a:pt x="1892300" y="336550"/>
                </a:lnTo>
                <a:lnTo>
                  <a:pt x="1974850" y="298450"/>
                </a:lnTo>
                <a:lnTo>
                  <a:pt x="2044700" y="298450"/>
                </a:lnTo>
                <a:lnTo>
                  <a:pt x="2133600" y="311150"/>
                </a:lnTo>
                <a:lnTo>
                  <a:pt x="2209800" y="323850"/>
                </a:lnTo>
                <a:lnTo>
                  <a:pt x="2279650" y="273050"/>
                </a:lnTo>
                <a:lnTo>
                  <a:pt x="2343150" y="330200"/>
                </a:lnTo>
                <a:lnTo>
                  <a:pt x="2406650" y="266700"/>
                </a:lnTo>
                <a:lnTo>
                  <a:pt x="2508250" y="228600"/>
                </a:lnTo>
                <a:lnTo>
                  <a:pt x="2565400" y="292100"/>
                </a:lnTo>
                <a:lnTo>
                  <a:pt x="2654300" y="266700"/>
                </a:lnTo>
                <a:lnTo>
                  <a:pt x="2794000" y="177800"/>
                </a:lnTo>
                <a:lnTo>
                  <a:pt x="2882900" y="228600"/>
                </a:lnTo>
                <a:lnTo>
                  <a:pt x="3028950" y="400050"/>
                </a:lnTo>
                <a:lnTo>
                  <a:pt x="3098800" y="311150"/>
                </a:lnTo>
                <a:lnTo>
                  <a:pt x="3187700" y="292100"/>
                </a:lnTo>
                <a:lnTo>
                  <a:pt x="3257550" y="171450"/>
                </a:lnTo>
                <a:lnTo>
                  <a:pt x="3333750" y="247650"/>
                </a:lnTo>
                <a:lnTo>
                  <a:pt x="3435350" y="234950"/>
                </a:lnTo>
                <a:lnTo>
                  <a:pt x="3505200" y="209550"/>
                </a:lnTo>
                <a:lnTo>
                  <a:pt x="3562350" y="120650"/>
                </a:lnTo>
                <a:lnTo>
                  <a:pt x="3600450" y="146050"/>
                </a:lnTo>
                <a:lnTo>
                  <a:pt x="3708400" y="146050"/>
                </a:lnTo>
                <a:lnTo>
                  <a:pt x="3784600" y="247650"/>
                </a:lnTo>
                <a:lnTo>
                  <a:pt x="3854450" y="133350"/>
                </a:lnTo>
                <a:lnTo>
                  <a:pt x="4000500" y="57150"/>
                </a:lnTo>
                <a:lnTo>
                  <a:pt x="4114800" y="76200"/>
                </a:lnTo>
                <a:lnTo>
                  <a:pt x="4241800" y="0"/>
                </a:lnTo>
                <a:lnTo>
                  <a:pt x="4464050" y="82550"/>
                </a:lnTo>
              </a:path>
            </a:pathLst>
          </a:custGeom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rma libre 65"/>
          <p:cNvSpPr/>
          <p:nvPr/>
        </p:nvSpPr>
        <p:spPr>
          <a:xfrm>
            <a:off x="753956" y="2530517"/>
            <a:ext cx="5152700" cy="2963916"/>
          </a:xfrm>
          <a:custGeom>
            <a:avLst/>
            <a:gdLst>
              <a:gd name="connsiteX0" fmla="*/ 0 w 6051550"/>
              <a:gd name="connsiteY0" fmla="*/ 3079750 h 3079750"/>
              <a:gd name="connsiteX1" fmla="*/ 82550 w 6051550"/>
              <a:gd name="connsiteY1" fmla="*/ 2971800 h 3079750"/>
              <a:gd name="connsiteX2" fmla="*/ 165100 w 6051550"/>
              <a:gd name="connsiteY2" fmla="*/ 2825750 h 3079750"/>
              <a:gd name="connsiteX3" fmla="*/ 196850 w 6051550"/>
              <a:gd name="connsiteY3" fmla="*/ 2616200 h 3079750"/>
              <a:gd name="connsiteX4" fmla="*/ 247650 w 6051550"/>
              <a:gd name="connsiteY4" fmla="*/ 2470150 h 3079750"/>
              <a:gd name="connsiteX5" fmla="*/ 311150 w 6051550"/>
              <a:gd name="connsiteY5" fmla="*/ 2305050 h 3079750"/>
              <a:gd name="connsiteX6" fmla="*/ 387350 w 6051550"/>
              <a:gd name="connsiteY6" fmla="*/ 2216150 h 3079750"/>
              <a:gd name="connsiteX7" fmla="*/ 450850 w 6051550"/>
              <a:gd name="connsiteY7" fmla="*/ 1790700 h 3079750"/>
              <a:gd name="connsiteX8" fmla="*/ 539750 w 6051550"/>
              <a:gd name="connsiteY8" fmla="*/ 1797050 h 3079750"/>
              <a:gd name="connsiteX9" fmla="*/ 596900 w 6051550"/>
              <a:gd name="connsiteY9" fmla="*/ 1517650 h 3079750"/>
              <a:gd name="connsiteX10" fmla="*/ 692150 w 6051550"/>
              <a:gd name="connsiteY10" fmla="*/ 1416050 h 3079750"/>
              <a:gd name="connsiteX11" fmla="*/ 755650 w 6051550"/>
              <a:gd name="connsiteY11" fmla="*/ 1301750 h 3079750"/>
              <a:gd name="connsiteX12" fmla="*/ 819150 w 6051550"/>
              <a:gd name="connsiteY12" fmla="*/ 1187450 h 3079750"/>
              <a:gd name="connsiteX13" fmla="*/ 863600 w 6051550"/>
              <a:gd name="connsiteY13" fmla="*/ 1092200 h 3079750"/>
              <a:gd name="connsiteX14" fmla="*/ 882650 w 6051550"/>
              <a:gd name="connsiteY14" fmla="*/ 1016000 h 3079750"/>
              <a:gd name="connsiteX15" fmla="*/ 901700 w 6051550"/>
              <a:gd name="connsiteY15" fmla="*/ 933450 h 3079750"/>
              <a:gd name="connsiteX16" fmla="*/ 1009650 w 6051550"/>
              <a:gd name="connsiteY16" fmla="*/ 831850 h 3079750"/>
              <a:gd name="connsiteX17" fmla="*/ 1066800 w 6051550"/>
              <a:gd name="connsiteY17" fmla="*/ 698500 h 3079750"/>
              <a:gd name="connsiteX18" fmla="*/ 1123950 w 6051550"/>
              <a:gd name="connsiteY18" fmla="*/ 596900 h 3079750"/>
              <a:gd name="connsiteX19" fmla="*/ 1181100 w 6051550"/>
              <a:gd name="connsiteY19" fmla="*/ 501650 h 3079750"/>
              <a:gd name="connsiteX20" fmla="*/ 1219200 w 6051550"/>
              <a:gd name="connsiteY20" fmla="*/ 419100 h 3079750"/>
              <a:gd name="connsiteX21" fmla="*/ 1295400 w 6051550"/>
              <a:gd name="connsiteY21" fmla="*/ 330200 h 3079750"/>
              <a:gd name="connsiteX22" fmla="*/ 1390650 w 6051550"/>
              <a:gd name="connsiteY22" fmla="*/ 234950 h 3079750"/>
              <a:gd name="connsiteX23" fmla="*/ 1485900 w 6051550"/>
              <a:gd name="connsiteY23" fmla="*/ 146050 h 3079750"/>
              <a:gd name="connsiteX24" fmla="*/ 1657350 w 6051550"/>
              <a:gd name="connsiteY24" fmla="*/ 69850 h 3079750"/>
              <a:gd name="connsiteX25" fmla="*/ 1847850 w 6051550"/>
              <a:gd name="connsiteY25" fmla="*/ 0 h 3079750"/>
              <a:gd name="connsiteX26" fmla="*/ 2032000 w 6051550"/>
              <a:gd name="connsiteY26" fmla="*/ 0 h 3079750"/>
              <a:gd name="connsiteX27" fmla="*/ 2178050 w 6051550"/>
              <a:gd name="connsiteY27" fmla="*/ 19050 h 3079750"/>
              <a:gd name="connsiteX28" fmla="*/ 2298700 w 6051550"/>
              <a:gd name="connsiteY28" fmla="*/ 44450 h 3079750"/>
              <a:gd name="connsiteX29" fmla="*/ 2374900 w 6051550"/>
              <a:gd name="connsiteY29" fmla="*/ 38100 h 3079750"/>
              <a:gd name="connsiteX30" fmla="*/ 2520950 w 6051550"/>
              <a:gd name="connsiteY30" fmla="*/ 95250 h 3079750"/>
              <a:gd name="connsiteX31" fmla="*/ 2603500 w 6051550"/>
              <a:gd name="connsiteY31" fmla="*/ 107950 h 3079750"/>
              <a:gd name="connsiteX32" fmla="*/ 2679700 w 6051550"/>
              <a:gd name="connsiteY32" fmla="*/ 107950 h 3079750"/>
              <a:gd name="connsiteX33" fmla="*/ 2768600 w 6051550"/>
              <a:gd name="connsiteY33" fmla="*/ 152400 h 3079750"/>
              <a:gd name="connsiteX34" fmla="*/ 2844800 w 6051550"/>
              <a:gd name="connsiteY34" fmla="*/ 152400 h 3079750"/>
              <a:gd name="connsiteX35" fmla="*/ 2901950 w 6051550"/>
              <a:gd name="connsiteY35" fmla="*/ 190500 h 3079750"/>
              <a:gd name="connsiteX36" fmla="*/ 2984500 w 6051550"/>
              <a:gd name="connsiteY36" fmla="*/ 190500 h 3079750"/>
              <a:gd name="connsiteX37" fmla="*/ 3073400 w 6051550"/>
              <a:gd name="connsiteY37" fmla="*/ 177800 h 3079750"/>
              <a:gd name="connsiteX38" fmla="*/ 3162300 w 6051550"/>
              <a:gd name="connsiteY38" fmla="*/ 234950 h 3079750"/>
              <a:gd name="connsiteX39" fmla="*/ 3213100 w 6051550"/>
              <a:gd name="connsiteY39" fmla="*/ 234950 h 3079750"/>
              <a:gd name="connsiteX40" fmla="*/ 3302000 w 6051550"/>
              <a:gd name="connsiteY40" fmla="*/ 234950 h 3079750"/>
              <a:gd name="connsiteX41" fmla="*/ 3384550 w 6051550"/>
              <a:gd name="connsiteY41" fmla="*/ 292100 h 3079750"/>
              <a:gd name="connsiteX42" fmla="*/ 3422650 w 6051550"/>
              <a:gd name="connsiteY42" fmla="*/ 311150 h 3079750"/>
              <a:gd name="connsiteX43" fmla="*/ 3486150 w 6051550"/>
              <a:gd name="connsiteY43" fmla="*/ 336550 h 3079750"/>
              <a:gd name="connsiteX44" fmla="*/ 3575050 w 6051550"/>
              <a:gd name="connsiteY44" fmla="*/ 400050 h 3079750"/>
              <a:gd name="connsiteX45" fmla="*/ 3657600 w 6051550"/>
              <a:gd name="connsiteY45" fmla="*/ 438150 h 3079750"/>
              <a:gd name="connsiteX46" fmla="*/ 3708400 w 6051550"/>
              <a:gd name="connsiteY46" fmla="*/ 438150 h 3079750"/>
              <a:gd name="connsiteX47" fmla="*/ 3759200 w 6051550"/>
              <a:gd name="connsiteY47" fmla="*/ 450850 h 3079750"/>
              <a:gd name="connsiteX48" fmla="*/ 3816350 w 6051550"/>
              <a:gd name="connsiteY48" fmla="*/ 476250 h 3079750"/>
              <a:gd name="connsiteX49" fmla="*/ 3848100 w 6051550"/>
              <a:gd name="connsiteY49" fmla="*/ 482600 h 3079750"/>
              <a:gd name="connsiteX50" fmla="*/ 3911600 w 6051550"/>
              <a:gd name="connsiteY50" fmla="*/ 476250 h 3079750"/>
              <a:gd name="connsiteX51" fmla="*/ 3968750 w 6051550"/>
              <a:gd name="connsiteY51" fmla="*/ 520700 h 3079750"/>
              <a:gd name="connsiteX52" fmla="*/ 4044950 w 6051550"/>
              <a:gd name="connsiteY52" fmla="*/ 539750 h 3079750"/>
              <a:gd name="connsiteX53" fmla="*/ 4146550 w 6051550"/>
              <a:gd name="connsiteY53" fmla="*/ 577850 h 3079750"/>
              <a:gd name="connsiteX54" fmla="*/ 4241800 w 6051550"/>
              <a:gd name="connsiteY54" fmla="*/ 628650 h 3079750"/>
              <a:gd name="connsiteX55" fmla="*/ 4362450 w 6051550"/>
              <a:gd name="connsiteY55" fmla="*/ 692150 h 3079750"/>
              <a:gd name="connsiteX56" fmla="*/ 4406900 w 6051550"/>
              <a:gd name="connsiteY56" fmla="*/ 711200 h 3079750"/>
              <a:gd name="connsiteX57" fmla="*/ 4445000 w 6051550"/>
              <a:gd name="connsiteY57" fmla="*/ 762000 h 3079750"/>
              <a:gd name="connsiteX58" fmla="*/ 4533900 w 6051550"/>
              <a:gd name="connsiteY58" fmla="*/ 793750 h 3079750"/>
              <a:gd name="connsiteX59" fmla="*/ 4603750 w 6051550"/>
              <a:gd name="connsiteY59" fmla="*/ 800100 h 3079750"/>
              <a:gd name="connsiteX60" fmla="*/ 4667250 w 6051550"/>
              <a:gd name="connsiteY60" fmla="*/ 850900 h 3079750"/>
              <a:gd name="connsiteX61" fmla="*/ 4737100 w 6051550"/>
              <a:gd name="connsiteY61" fmla="*/ 857250 h 3079750"/>
              <a:gd name="connsiteX62" fmla="*/ 4787900 w 6051550"/>
              <a:gd name="connsiteY62" fmla="*/ 876300 h 3079750"/>
              <a:gd name="connsiteX63" fmla="*/ 4845050 w 6051550"/>
              <a:gd name="connsiteY63" fmla="*/ 889000 h 3079750"/>
              <a:gd name="connsiteX64" fmla="*/ 4908550 w 6051550"/>
              <a:gd name="connsiteY64" fmla="*/ 889000 h 3079750"/>
              <a:gd name="connsiteX65" fmla="*/ 4959350 w 6051550"/>
              <a:gd name="connsiteY65" fmla="*/ 920750 h 3079750"/>
              <a:gd name="connsiteX66" fmla="*/ 5067300 w 6051550"/>
              <a:gd name="connsiteY66" fmla="*/ 914400 h 3079750"/>
              <a:gd name="connsiteX67" fmla="*/ 5168900 w 6051550"/>
              <a:gd name="connsiteY67" fmla="*/ 965200 h 3079750"/>
              <a:gd name="connsiteX68" fmla="*/ 5295900 w 6051550"/>
              <a:gd name="connsiteY68" fmla="*/ 1035050 h 3079750"/>
              <a:gd name="connsiteX69" fmla="*/ 5365750 w 6051550"/>
              <a:gd name="connsiteY69" fmla="*/ 1073150 h 3079750"/>
              <a:gd name="connsiteX70" fmla="*/ 5511800 w 6051550"/>
              <a:gd name="connsiteY70" fmla="*/ 1200150 h 3079750"/>
              <a:gd name="connsiteX71" fmla="*/ 5562600 w 6051550"/>
              <a:gd name="connsiteY71" fmla="*/ 1289050 h 3079750"/>
              <a:gd name="connsiteX72" fmla="*/ 5607050 w 6051550"/>
              <a:gd name="connsiteY72" fmla="*/ 1371600 h 3079750"/>
              <a:gd name="connsiteX73" fmla="*/ 5657850 w 6051550"/>
              <a:gd name="connsiteY73" fmla="*/ 1428750 h 3079750"/>
              <a:gd name="connsiteX74" fmla="*/ 5683250 w 6051550"/>
              <a:gd name="connsiteY74" fmla="*/ 1466850 h 3079750"/>
              <a:gd name="connsiteX75" fmla="*/ 5740400 w 6051550"/>
              <a:gd name="connsiteY75" fmla="*/ 1485900 h 3079750"/>
              <a:gd name="connsiteX76" fmla="*/ 5810250 w 6051550"/>
              <a:gd name="connsiteY76" fmla="*/ 1511300 h 3079750"/>
              <a:gd name="connsiteX77" fmla="*/ 5873750 w 6051550"/>
              <a:gd name="connsiteY77" fmla="*/ 1517650 h 3079750"/>
              <a:gd name="connsiteX78" fmla="*/ 5918200 w 6051550"/>
              <a:gd name="connsiteY78" fmla="*/ 1517650 h 3079750"/>
              <a:gd name="connsiteX79" fmla="*/ 5981700 w 6051550"/>
              <a:gd name="connsiteY79" fmla="*/ 1562100 h 3079750"/>
              <a:gd name="connsiteX80" fmla="*/ 6051550 w 6051550"/>
              <a:gd name="connsiteY80" fmla="*/ 1746250 h 307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51550" h="3079750">
                <a:moveTo>
                  <a:pt x="0" y="3079750"/>
                </a:moveTo>
                <a:lnTo>
                  <a:pt x="82550" y="2971800"/>
                </a:lnTo>
                <a:lnTo>
                  <a:pt x="165100" y="2825750"/>
                </a:lnTo>
                <a:lnTo>
                  <a:pt x="196850" y="2616200"/>
                </a:lnTo>
                <a:lnTo>
                  <a:pt x="247650" y="2470150"/>
                </a:lnTo>
                <a:lnTo>
                  <a:pt x="311150" y="2305050"/>
                </a:lnTo>
                <a:lnTo>
                  <a:pt x="387350" y="2216150"/>
                </a:lnTo>
                <a:lnTo>
                  <a:pt x="450850" y="1790700"/>
                </a:lnTo>
                <a:lnTo>
                  <a:pt x="539750" y="1797050"/>
                </a:lnTo>
                <a:lnTo>
                  <a:pt x="596900" y="1517650"/>
                </a:lnTo>
                <a:lnTo>
                  <a:pt x="692150" y="1416050"/>
                </a:lnTo>
                <a:lnTo>
                  <a:pt x="755650" y="1301750"/>
                </a:lnTo>
                <a:lnTo>
                  <a:pt x="819150" y="1187450"/>
                </a:lnTo>
                <a:lnTo>
                  <a:pt x="863600" y="1092200"/>
                </a:lnTo>
                <a:lnTo>
                  <a:pt x="882650" y="1016000"/>
                </a:lnTo>
                <a:lnTo>
                  <a:pt x="901700" y="933450"/>
                </a:lnTo>
                <a:lnTo>
                  <a:pt x="1009650" y="831850"/>
                </a:lnTo>
                <a:lnTo>
                  <a:pt x="1066800" y="698500"/>
                </a:lnTo>
                <a:lnTo>
                  <a:pt x="1123950" y="596900"/>
                </a:lnTo>
                <a:lnTo>
                  <a:pt x="1181100" y="501650"/>
                </a:lnTo>
                <a:lnTo>
                  <a:pt x="1219200" y="419100"/>
                </a:lnTo>
                <a:lnTo>
                  <a:pt x="1295400" y="330200"/>
                </a:lnTo>
                <a:lnTo>
                  <a:pt x="1390650" y="234950"/>
                </a:lnTo>
                <a:lnTo>
                  <a:pt x="1485900" y="146050"/>
                </a:lnTo>
                <a:lnTo>
                  <a:pt x="1657350" y="69850"/>
                </a:lnTo>
                <a:lnTo>
                  <a:pt x="1847850" y="0"/>
                </a:lnTo>
                <a:lnTo>
                  <a:pt x="2032000" y="0"/>
                </a:lnTo>
                <a:lnTo>
                  <a:pt x="2178050" y="19050"/>
                </a:lnTo>
                <a:lnTo>
                  <a:pt x="2298700" y="44450"/>
                </a:lnTo>
                <a:lnTo>
                  <a:pt x="2374900" y="38100"/>
                </a:lnTo>
                <a:lnTo>
                  <a:pt x="2520950" y="95250"/>
                </a:lnTo>
                <a:lnTo>
                  <a:pt x="2603500" y="107950"/>
                </a:lnTo>
                <a:lnTo>
                  <a:pt x="2679700" y="107950"/>
                </a:lnTo>
                <a:lnTo>
                  <a:pt x="2768600" y="152400"/>
                </a:lnTo>
                <a:lnTo>
                  <a:pt x="2844800" y="152400"/>
                </a:lnTo>
                <a:lnTo>
                  <a:pt x="2901950" y="190500"/>
                </a:lnTo>
                <a:lnTo>
                  <a:pt x="2984500" y="190500"/>
                </a:lnTo>
                <a:lnTo>
                  <a:pt x="3073400" y="177800"/>
                </a:lnTo>
                <a:lnTo>
                  <a:pt x="3162300" y="234950"/>
                </a:lnTo>
                <a:lnTo>
                  <a:pt x="3213100" y="234950"/>
                </a:lnTo>
                <a:lnTo>
                  <a:pt x="3302000" y="234950"/>
                </a:lnTo>
                <a:lnTo>
                  <a:pt x="3384550" y="292100"/>
                </a:lnTo>
                <a:lnTo>
                  <a:pt x="3422650" y="311150"/>
                </a:lnTo>
                <a:lnTo>
                  <a:pt x="3486150" y="336550"/>
                </a:lnTo>
                <a:lnTo>
                  <a:pt x="3575050" y="400050"/>
                </a:lnTo>
                <a:lnTo>
                  <a:pt x="3657600" y="438150"/>
                </a:lnTo>
                <a:lnTo>
                  <a:pt x="3708400" y="438150"/>
                </a:lnTo>
                <a:lnTo>
                  <a:pt x="3759200" y="450850"/>
                </a:lnTo>
                <a:lnTo>
                  <a:pt x="3816350" y="476250"/>
                </a:lnTo>
                <a:lnTo>
                  <a:pt x="3848100" y="482600"/>
                </a:lnTo>
                <a:lnTo>
                  <a:pt x="3911600" y="476250"/>
                </a:lnTo>
                <a:lnTo>
                  <a:pt x="3968750" y="520700"/>
                </a:lnTo>
                <a:lnTo>
                  <a:pt x="4044950" y="539750"/>
                </a:lnTo>
                <a:lnTo>
                  <a:pt x="4146550" y="577850"/>
                </a:lnTo>
                <a:lnTo>
                  <a:pt x="4241800" y="628650"/>
                </a:lnTo>
                <a:lnTo>
                  <a:pt x="4362450" y="692150"/>
                </a:lnTo>
                <a:lnTo>
                  <a:pt x="4406900" y="711200"/>
                </a:lnTo>
                <a:lnTo>
                  <a:pt x="4445000" y="762000"/>
                </a:lnTo>
                <a:lnTo>
                  <a:pt x="4533900" y="793750"/>
                </a:lnTo>
                <a:lnTo>
                  <a:pt x="4603750" y="800100"/>
                </a:lnTo>
                <a:lnTo>
                  <a:pt x="4667250" y="850900"/>
                </a:lnTo>
                <a:lnTo>
                  <a:pt x="4737100" y="857250"/>
                </a:lnTo>
                <a:lnTo>
                  <a:pt x="4787900" y="876300"/>
                </a:lnTo>
                <a:lnTo>
                  <a:pt x="4845050" y="889000"/>
                </a:lnTo>
                <a:lnTo>
                  <a:pt x="4908550" y="889000"/>
                </a:lnTo>
                <a:lnTo>
                  <a:pt x="4959350" y="920750"/>
                </a:lnTo>
                <a:lnTo>
                  <a:pt x="5067300" y="914400"/>
                </a:lnTo>
                <a:lnTo>
                  <a:pt x="5168900" y="965200"/>
                </a:lnTo>
                <a:lnTo>
                  <a:pt x="5295900" y="1035050"/>
                </a:lnTo>
                <a:lnTo>
                  <a:pt x="5365750" y="1073150"/>
                </a:lnTo>
                <a:lnTo>
                  <a:pt x="5511800" y="1200150"/>
                </a:lnTo>
                <a:lnTo>
                  <a:pt x="5562600" y="1289050"/>
                </a:lnTo>
                <a:lnTo>
                  <a:pt x="5607050" y="1371600"/>
                </a:lnTo>
                <a:lnTo>
                  <a:pt x="5657850" y="1428750"/>
                </a:lnTo>
                <a:lnTo>
                  <a:pt x="5683250" y="1466850"/>
                </a:lnTo>
                <a:lnTo>
                  <a:pt x="5740400" y="1485900"/>
                </a:lnTo>
                <a:lnTo>
                  <a:pt x="5810250" y="1511300"/>
                </a:lnTo>
                <a:lnTo>
                  <a:pt x="5873750" y="1517650"/>
                </a:lnTo>
                <a:lnTo>
                  <a:pt x="5918200" y="1517650"/>
                </a:lnTo>
                <a:lnTo>
                  <a:pt x="5981700" y="1562100"/>
                </a:lnTo>
                <a:lnTo>
                  <a:pt x="6051550" y="1746250"/>
                </a:lnTo>
              </a:path>
            </a:pathLst>
          </a:custGeom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rma libre 55"/>
          <p:cNvSpPr/>
          <p:nvPr/>
        </p:nvSpPr>
        <p:spPr>
          <a:xfrm>
            <a:off x="753956" y="3518345"/>
            <a:ext cx="4359686" cy="2035019"/>
          </a:xfrm>
          <a:custGeom>
            <a:avLst/>
            <a:gdLst>
              <a:gd name="connsiteX0" fmla="*/ 0 w 5156200"/>
              <a:gd name="connsiteY0" fmla="*/ 2114550 h 2114550"/>
              <a:gd name="connsiteX1" fmla="*/ 63500 w 5156200"/>
              <a:gd name="connsiteY1" fmla="*/ 2095500 h 2114550"/>
              <a:gd name="connsiteX2" fmla="*/ 101600 w 5156200"/>
              <a:gd name="connsiteY2" fmla="*/ 2089150 h 2114550"/>
              <a:gd name="connsiteX3" fmla="*/ 171450 w 5156200"/>
              <a:gd name="connsiteY3" fmla="*/ 2006600 h 2114550"/>
              <a:gd name="connsiteX4" fmla="*/ 247650 w 5156200"/>
              <a:gd name="connsiteY4" fmla="*/ 1987550 h 2114550"/>
              <a:gd name="connsiteX5" fmla="*/ 311150 w 5156200"/>
              <a:gd name="connsiteY5" fmla="*/ 1873250 h 2114550"/>
              <a:gd name="connsiteX6" fmla="*/ 381000 w 5156200"/>
              <a:gd name="connsiteY6" fmla="*/ 1822450 h 2114550"/>
              <a:gd name="connsiteX7" fmla="*/ 476250 w 5156200"/>
              <a:gd name="connsiteY7" fmla="*/ 1822450 h 2114550"/>
              <a:gd name="connsiteX8" fmla="*/ 565150 w 5156200"/>
              <a:gd name="connsiteY8" fmla="*/ 1720850 h 2114550"/>
              <a:gd name="connsiteX9" fmla="*/ 628650 w 5156200"/>
              <a:gd name="connsiteY9" fmla="*/ 1422400 h 2114550"/>
              <a:gd name="connsiteX10" fmla="*/ 717550 w 5156200"/>
              <a:gd name="connsiteY10" fmla="*/ 1460500 h 2114550"/>
              <a:gd name="connsiteX11" fmla="*/ 863600 w 5156200"/>
              <a:gd name="connsiteY11" fmla="*/ 1231900 h 2114550"/>
              <a:gd name="connsiteX12" fmla="*/ 939800 w 5156200"/>
              <a:gd name="connsiteY12" fmla="*/ 1257300 h 2114550"/>
              <a:gd name="connsiteX13" fmla="*/ 1098550 w 5156200"/>
              <a:gd name="connsiteY13" fmla="*/ 1162050 h 2114550"/>
              <a:gd name="connsiteX14" fmla="*/ 1168400 w 5156200"/>
              <a:gd name="connsiteY14" fmla="*/ 1263650 h 2114550"/>
              <a:gd name="connsiteX15" fmla="*/ 1244600 w 5156200"/>
              <a:gd name="connsiteY15" fmla="*/ 1117600 h 2114550"/>
              <a:gd name="connsiteX16" fmla="*/ 1333500 w 5156200"/>
              <a:gd name="connsiteY16" fmla="*/ 1117600 h 2114550"/>
              <a:gd name="connsiteX17" fmla="*/ 1397000 w 5156200"/>
              <a:gd name="connsiteY17" fmla="*/ 1168400 h 2114550"/>
              <a:gd name="connsiteX18" fmla="*/ 1549400 w 5156200"/>
              <a:gd name="connsiteY18" fmla="*/ 1066800 h 2114550"/>
              <a:gd name="connsiteX19" fmla="*/ 1612900 w 5156200"/>
              <a:gd name="connsiteY19" fmla="*/ 1206500 h 2114550"/>
              <a:gd name="connsiteX20" fmla="*/ 1701800 w 5156200"/>
              <a:gd name="connsiteY20" fmla="*/ 1149350 h 2114550"/>
              <a:gd name="connsiteX21" fmla="*/ 1854200 w 5156200"/>
              <a:gd name="connsiteY21" fmla="*/ 1238250 h 2114550"/>
              <a:gd name="connsiteX22" fmla="*/ 1936750 w 5156200"/>
              <a:gd name="connsiteY22" fmla="*/ 1162050 h 2114550"/>
              <a:gd name="connsiteX23" fmla="*/ 2025650 w 5156200"/>
              <a:gd name="connsiteY23" fmla="*/ 1155700 h 2114550"/>
              <a:gd name="connsiteX24" fmla="*/ 2184400 w 5156200"/>
              <a:gd name="connsiteY24" fmla="*/ 1073150 h 2114550"/>
              <a:gd name="connsiteX25" fmla="*/ 2247900 w 5156200"/>
              <a:gd name="connsiteY25" fmla="*/ 1123950 h 2114550"/>
              <a:gd name="connsiteX26" fmla="*/ 2324100 w 5156200"/>
              <a:gd name="connsiteY26" fmla="*/ 1092200 h 2114550"/>
              <a:gd name="connsiteX27" fmla="*/ 2400300 w 5156200"/>
              <a:gd name="connsiteY27" fmla="*/ 1111250 h 2114550"/>
              <a:gd name="connsiteX28" fmla="*/ 2438400 w 5156200"/>
              <a:gd name="connsiteY28" fmla="*/ 1200150 h 2114550"/>
              <a:gd name="connsiteX29" fmla="*/ 2470150 w 5156200"/>
              <a:gd name="connsiteY29" fmla="*/ 1282700 h 2114550"/>
              <a:gd name="connsiteX30" fmla="*/ 2520950 w 5156200"/>
              <a:gd name="connsiteY30" fmla="*/ 1339850 h 2114550"/>
              <a:gd name="connsiteX31" fmla="*/ 2559050 w 5156200"/>
              <a:gd name="connsiteY31" fmla="*/ 1365250 h 2114550"/>
              <a:gd name="connsiteX32" fmla="*/ 2628900 w 5156200"/>
              <a:gd name="connsiteY32" fmla="*/ 1111250 h 2114550"/>
              <a:gd name="connsiteX33" fmla="*/ 2705100 w 5156200"/>
              <a:gd name="connsiteY33" fmla="*/ 622300 h 2114550"/>
              <a:gd name="connsiteX34" fmla="*/ 2857500 w 5156200"/>
              <a:gd name="connsiteY34" fmla="*/ 647700 h 2114550"/>
              <a:gd name="connsiteX35" fmla="*/ 2946400 w 5156200"/>
              <a:gd name="connsiteY35" fmla="*/ 431800 h 2114550"/>
              <a:gd name="connsiteX36" fmla="*/ 2978150 w 5156200"/>
              <a:gd name="connsiteY36" fmla="*/ 342900 h 2114550"/>
              <a:gd name="connsiteX37" fmla="*/ 2990850 w 5156200"/>
              <a:gd name="connsiteY37" fmla="*/ 165100 h 2114550"/>
              <a:gd name="connsiteX38" fmla="*/ 3079750 w 5156200"/>
              <a:gd name="connsiteY38" fmla="*/ 0 h 2114550"/>
              <a:gd name="connsiteX39" fmla="*/ 3187700 w 5156200"/>
              <a:gd name="connsiteY39" fmla="*/ 50800 h 2114550"/>
              <a:gd name="connsiteX40" fmla="*/ 3232150 w 5156200"/>
              <a:gd name="connsiteY40" fmla="*/ 190500 h 2114550"/>
              <a:gd name="connsiteX41" fmla="*/ 3409950 w 5156200"/>
              <a:gd name="connsiteY41" fmla="*/ 165100 h 2114550"/>
              <a:gd name="connsiteX42" fmla="*/ 3486150 w 5156200"/>
              <a:gd name="connsiteY42" fmla="*/ 254000 h 2114550"/>
              <a:gd name="connsiteX43" fmla="*/ 3536950 w 5156200"/>
              <a:gd name="connsiteY43" fmla="*/ 635000 h 2114550"/>
              <a:gd name="connsiteX44" fmla="*/ 3606800 w 5156200"/>
              <a:gd name="connsiteY44" fmla="*/ 349250 h 2114550"/>
              <a:gd name="connsiteX45" fmla="*/ 3727450 w 5156200"/>
              <a:gd name="connsiteY45" fmla="*/ 317500 h 2114550"/>
              <a:gd name="connsiteX46" fmla="*/ 3784600 w 5156200"/>
              <a:gd name="connsiteY46" fmla="*/ 165100 h 2114550"/>
              <a:gd name="connsiteX47" fmla="*/ 3937000 w 5156200"/>
              <a:gd name="connsiteY47" fmla="*/ 215900 h 2114550"/>
              <a:gd name="connsiteX48" fmla="*/ 4013200 w 5156200"/>
              <a:gd name="connsiteY48" fmla="*/ 69850 h 2114550"/>
              <a:gd name="connsiteX49" fmla="*/ 4102100 w 5156200"/>
              <a:gd name="connsiteY49" fmla="*/ 12700 h 2114550"/>
              <a:gd name="connsiteX50" fmla="*/ 4165600 w 5156200"/>
              <a:gd name="connsiteY50" fmla="*/ 304800 h 2114550"/>
              <a:gd name="connsiteX51" fmla="*/ 4241800 w 5156200"/>
              <a:gd name="connsiteY51" fmla="*/ 241300 h 2114550"/>
              <a:gd name="connsiteX52" fmla="*/ 4324350 w 5156200"/>
              <a:gd name="connsiteY52" fmla="*/ 406400 h 2114550"/>
              <a:gd name="connsiteX53" fmla="*/ 4476750 w 5156200"/>
              <a:gd name="connsiteY53" fmla="*/ 298450 h 2114550"/>
              <a:gd name="connsiteX54" fmla="*/ 4546600 w 5156200"/>
              <a:gd name="connsiteY54" fmla="*/ 476250 h 2114550"/>
              <a:gd name="connsiteX55" fmla="*/ 4610100 w 5156200"/>
              <a:gd name="connsiteY55" fmla="*/ 546100 h 2114550"/>
              <a:gd name="connsiteX56" fmla="*/ 4699000 w 5156200"/>
              <a:gd name="connsiteY56" fmla="*/ 596900 h 2114550"/>
              <a:gd name="connsiteX57" fmla="*/ 4775200 w 5156200"/>
              <a:gd name="connsiteY57" fmla="*/ 546100 h 2114550"/>
              <a:gd name="connsiteX58" fmla="*/ 4870450 w 5156200"/>
              <a:gd name="connsiteY58" fmla="*/ 615950 h 2114550"/>
              <a:gd name="connsiteX59" fmla="*/ 4933950 w 5156200"/>
              <a:gd name="connsiteY59" fmla="*/ 565150 h 2114550"/>
              <a:gd name="connsiteX60" fmla="*/ 5022850 w 5156200"/>
              <a:gd name="connsiteY60" fmla="*/ 584200 h 2114550"/>
              <a:gd name="connsiteX61" fmla="*/ 5048250 w 5156200"/>
              <a:gd name="connsiteY61" fmla="*/ 698500 h 2114550"/>
              <a:gd name="connsiteX62" fmla="*/ 5067300 w 5156200"/>
              <a:gd name="connsiteY62" fmla="*/ 755650 h 2114550"/>
              <a:gd name="connsiteX63" fmla="*/ 5156200 w 5156200"/>
              <a:gd name="connsiteY63" fmla="*/ 8572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56200" h="2114550">
                <a:moveTo>
                  <a:pt x="0" y="2114550"/>
                </a:moveTo>
                <a:lnTo>
                  <a:pt x="63500" y="2095500"/>
                </a:lnTo>
                <a:lnTo>
                  <a:pt x="101600" y="2089150"/>
                </a:lnTo>
                <a:lnTo>
                  <a:pt x="171450" y="2006600"/>
                </a:lnTo>
                <a:lnTo>
                  <a:pt x="247650" y="1987550"/>
                </a:lnTo>
                <a:lnTo>
                  <a:pt x="311150" y="1873250"/>
                </a:lnTo>
                <a:lnTo>
                  <a:pt x="381000" y="1822450"/>
                </a:lnTo>
                <a:lnTo>
                  <a:pt x="476250" y="1822450"/>
                </a:lnTo>
                <a:lnTo>
                  <a:pt x="565150" y="1720850"/>
                </a:lnTo>
                <a:lnTo>
                  <a:pt x="628650" y="1422400"/>
                </a:lnTo>
                <a:lnTo>
                  <a:pt x="717550" y="1460500"/>
                </a:lnTo>
                <a:lnTo>
                  <a:pt x="863600" y="1231900"/>
                </a:lnTo>
                <a:lnTo>
                  <a:pt x="939800" y="1257300"/>
                </a:lnTo>
                <a:lnTo>
                  <a:pt x="1098550" y="1162050"/>
                </a:lnTo>
                <a:lnTo>
                  <a:pt x="1168400" y="1263650"/>
                </a:lnTo>
                <a:lnTo>
                  <a:pt x="1244600" y="1117600"/>
                </a:lnTo>
                <a:lnTo>
                  <a:pt x="1333500" y="1117600"/>
                </a:lnTo>
                <a:lnTo>
                  <a:pt x="1397000" y="1168400"/>
                </a:lnTo>
                <a:lnTo>
                  <a:pt x="1549400" y="1066800"/>
                </a:lnTo>
                <a:lnTo>
                  <a:pt x="1612900" y="1206500"/>
                </a:lnTo>
                <a:lnTo>
                  <a:pt x="1701800" y="1149350"/>
                </a:lnTo>
                <a:lnTo>
                  <a:pt x="1854200" y="1238250"/>
                </a:lnTo>
                <a:lnTo>
                  <a:pt x="1936750" y="1162050"/>
                </a:lnTo>
                <a:lnTo>
                  <a:pt x="2025650" y="1155700"/>
                </a:lnTo>
                <a:lnTo>
                  <a:pt x="2184400" y="1073150"/>
                </a:lnTo>
                <a:lnTo>
                  <a:pt x="2247900" y="1123950"/>
                </a:lnTo>
                <a:lnTo>
                  <a:pt x="2324100" y="1092200"/>
                </a:lnTo>
                <a:lnTo>
                  <a:pt x="2400300" y="1111250"/>
                </a:lnTo>
                <a:lnTo>
                  <a:pt x="2438400" y="1200150"/>
                </a:lnTo>
                <a:lnTo>
                  <a:pt x="2470150" y="1282700"/>
                </a:lnTo>
                <a:lnTo>
                  <a:pt x="2520950" y="1339850"/>
                </a:lnTo>
                <a:lnTo>
                  <a:pt x="2559050" y="1365250"/>
                </a:lnTo>
                <a:lnTo>
                  <a:pt x="2628900" y="1111250"/>
                </a:lnTo>
                <a:lnTo>
                  <a:pt x="2705100" y="622300"/>
                </a:lnTo>
                <a:lnTo>
                  <a:pt x="2857500" y="647700"/>
                </a:lnTo>
                <a:lnTo>
                  <a:pt x="2946400" y="431800"/>
                </a:lnTo>
                <a:lnTo>
                  <a:pt x="2978150" y="342900"/>
                </a:lnTo>
                <a:lnTo>
                  <a:pt x="2990850" y="165100"/>
                </a:lnTo>
                <a:lnTo>
                  <a:pt x="3079750" y="0"/>
                </a:lnTo>
                <a:lnTo>
                  <a:pt x="3187700" y="50800"/>
                </a:lnTo>
                <a:lnTo>
                  <a:pt x="3232150" y="190500"/>
                </a:lnTo>
                <a:lnTo>
                  <a:pt x="3409950" y="165100"/>
                </a:lnTo>
                <a:lnTo>
                  <a:pt x="3486150" y="254000"/>
                </a:lnTo>
                <a:lnTo>
                  <a:pt x="3536950" y="635000"/>
                </a:lnTo>
                <a:lnTo>
                  <a:pt x="3606800" y="349250"/>
                </a:lnTo>
                <a:lnTo>
                  <a:pt x="3727450" y="317500"/>
                </a:lnTo>
                <a:lnTo>
                  <a:pt x="3784600" y="165100"/>
                </a:lnTo>
                <a:lnTo>
                  <a:pt x="3937000" y="215900"/>
                </a:lnTo>
                <a:lnTo>
                  <a:pt x="4013200" y="69850"/>
                </a:lnTo>
                <a:lnTo>
                  <a:pt x="4102100" y="12700"/>
                </a:lnTo>
                <a:lnTo>
                  <a:pt x="4165600" y="304800"/>
                </a:lnTo>
                <a:lnTo>
                  <a:pt x="4241800" y="241300"/>
                </a:lnTo>
                <a:lnTo>
                  <a:pt x="4324350" y="406400"/>
                </a:lnTo>
                <a:lnTo>
                  <a:pt x="4476750" y="298450"/>
                </a:lnTo>
                <a:lnTo>
                  <a:pt x="4546600" y="476250"/>
                </a:lnTo>
                <a:lnTo>
                  <a:pt x="4610100" y="546100"/>
                </a:lnTo>
                <a:lnTo>
                  <a:pt x="4699000" y="596900"/>
                </a:lnTo>
                <a:lnTo>
                  <a:pt x="4775200" y="546100"/>
                </a:lnTo>
                <a:lnTo>
                  <a:pt x="4870450" y="615950"/>
                </a:lnTo>
                <a:lnTo>
                  <a:pt x="4933950" y="565150"/>
                </a:lnTo>
                <a:lnTo>
                  <a:pt x="5022850" y="584200"/>
                </a:lnTo>
                <a:lnTo>
                  <a:pt x="5048250" y="698500"/>
                </a:lnTo>
                <a:lnTo>
                  <a:pt x="5067300" y="755650"/>
                </a:lnTo>
                <a:lnTo>
                  <a:pt x="5156200" y="857250"/>
                </a:lnTo>
              </a:path>
            </a:pathLst>
          </a:cu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>
            <a:off x="770177" y="3377788"/>
            <a:ext cx="4087556" cy="2242798"/>
          </a:xfrm>
          <a:custGeom>
            <a:avLst/>
            <a:gdLst>
              <a:gd name="connsiteX0" fmla="*/ 0 w 4800600"/>
              <a:gd name="connsiteY0" fmla="*/ 2330450 h 2330450"/>
              <a:gd name="connsiteX1" fmla="*/ 101600 w 4800600"/>
              <a:gd name="connsiteY1" fmla="*/ 2298700 h 2330450"/>
              <a:gd name="connsiteX2" fmla="*/ 228600 w 4800600"/>
              <a:gd name="connsiteY2" fmla="*/ 2241550 h 2330450"/>
              <a:gd name="connsiteX3" fmla="*/ 279400 w 4800600"/>
              <a:gd name="connsiteY3" fmla="*/ 2076450 h 2330450"/>
              <a:gd name="connsiteX4" fmla="*/ 387350 w 4800600"/>
              <a:gd name="connsiteY4" fmla="*/ 2032000 h 2330450"/>
              <a:gd name="connsiteX5" fmla="*/ 438150 w 4800600"/>
              <a:gd name="connsiteY5" fmla="*/ 1917700 h 2330450"/>
              <a:gd name="connsiteX6" fmla="*/ 533400 w 4800600"/>
              <a:gd name="connsiteY6" fmla="*/ 1879600 h 2330450"/>
              <a:gd name="connsiteX7" fmla="*/ 596900 w 4800600"/>
              <a:gd name="connsiteY7" fmla="*/ 1644650 h 2330450"/>
              <a:gd name="connsiteX8" fmla="*/ 679450 w 4800600"/>
              <a:gd name="connsiteY8" fmla="*/ 1619250 h 2330450"/>
              <a:gd name="connsiteX9" fmla="*/ 755650 w 4800600"/>
              <a:gd name="connsiteY9" fmla="*/ 1435100 h 2330450"/>
              <a:gd name="connsiteX10" fmla="*/ 838200 w 4800600"/>
              <a:gd name="connsiteY10" fmla="*/ 1416050 h 2330450"/>
              <a:gd name="connsiteX11" fmla="*/ 1047750 w 4800600"/>
              <a:gd name="connsiteY11" fmla="*/ 1111250 h 2330450"/>
              <a:gd name="connsiteX12" fmla="*/ 1143000 w 4800600"/>
              <a:gd name="connsiteY12" fmla="*/ 1117600 h 2330450"/>
              <a:gd name="connsiteX13" fmla="*/ 1206500 w 4800600"/>
              <a:gd name="connsiteY13" fmla="*/ 1041400 h 2330450"/>
              <a:gd name="connsiteX14" fmla="*/ 1301750 w 4800600"/>
              <a:gd name="connsiteY14" fmla="*/ 1035050 h 2330450"/>
              <a:gd name="connsiteX15" fmla="*/ 1358900 w 4800600"/>
              <a:gd name="connsiteY15" fmla="*/ 971550 h 2330450"/>
              <a:gd name="connsiteX16" fmla="*/ 1441450 w 4800600"/>
              <a:gd name="connsiteY16" fmla="*/ 1016000 h 2330450"/>
              <a:gd name="connsiteX17" fmla="*/ 1517650 w 4800600"/>
              <a:gd name="connsiteY17" fmla="*/ 996950 h 2330450"/>
              <a:gd name="connsiteX18" fmla="*/ 1657350 w 4800600"/>
              <a:gd name="connsiteY18" fmla="*/ 1028700 h 2330450"/>
              <a:gd name="connsiteX19" fmla="*/ 1816100 w 4800600"/>
              <a:gd name="connsiteY19" fmla="*/ 952500 h 2330450"/>
              <a:gd name="connsiteX20" fmla="*/ 1917700 w 4800600"/>
              <a:gd name="connsiteY20" fmla="*/ 946150 h 2330450"/>
              <a:gd name="connsiteX21" fmla="*/ 2006600 w 4800600"/>
              <a:gd name="connsiteY21" fmla="*/ 882650 h 2330450"/>
              <a:gd name="connsiteX22" fmla="*/ 2101850 w 4800600"/>
              <a:gd name="connsiteY22" fmla="*/ 869950 h 2330450"/>
              <a:gd name="connsiteX23" fmla="*/ 2266950 w 4800600"/>
              <a:gd name="connsiteY23" fmla="*/ 793750 h 2330450"/>
              <a:gd name="connsiteX24" fmla="*/ 2393950 w 4800600"/>
              <a:gd name="connsiteY24" fmla="*/ 755650 h 2330450"/>
              <a:gd name="connsiteX25" fmla="*/ 2451100 w 4800600"/>
              <a:gd name="connsiteY25" fmla="*/ 711200 h 2330450"/>
              <a:gd name="connsiteX26" fmla="*/ 2520950 w 4800600"/>
              <a:gd name="connsiteY26" fmla="*/ 654050 h 2330450"/>
              <a:gd name="connsiteX27" fmla="*/ 2578100 w 4800600"/>
              <a:gd name="connsiteY27" fmla="*/ 647700 h 2330450"/>
              <a:gd name="connsiteX28" fmla="*/ 2654300 w 4800600"/>
              <a:gd name="connsiteY28" fmla="*/ 590550 h 2330450"/>
              <a:gd name="connsiteX29" fmla="*/ 2755900 w 4800600"/>
              <a:gd name="connsiteY29" fmla="*/ 552450 h 2330450"/>
              <a:gd name="connsiteX30" fmla="*/ 2794000 w 4800600"/>
              <a:gd name="connsiteY30" fmla="*/ 469900 h 2330450"/>
              <a:gd name="connsiteX31" fmla="*/ 2813050 w 4800600"/>
              <a:gd name="connsiteY31" fmla="*/ 400050 h 2330450"/>
              <a:gd name="connsiteX32" fmla="*/ 2882900 w 4800600"/>
              <a:gd name="connsiteY32" fmla="*/ 368300 h 2330450"/>
              <a:gd name="connsiteX33" fmla="*/ 3003550 w 4800600"/>
              <a:gd name="connsiteY33" fmla="*/ 330200 h 2330450"/>
              <a:gd name="connsiteX34" fmla="*/ 3111500 w 4800600"/>
              <a:gd name="connsiteY34" fmla="*/ 298450 h 2330450"/>
              <a:gd name="connsiteX35" fmla="*/ 3181350 w 4800600"/>
              <a:gd name="connsiteY35" fmla="*/ 266700 h 2330450"/>
              <a:gd name="connsiteX36" fmla="*/ 3282950 w 4800600"/>
              <a:gd name="connsiteY36" fmla="*/ 234950 h 2330450"/>
              <a:gd name="connsiteX37" fmla="*/ 3346450 w 4800600"/>
              <a:gd name="connsiteY37" fmla="*/ 323850 h 2330450"/>
              <a:gd name="connsiteX38" fmla="*/ 3422650 w 4800600"/>
              <a:gd name="connsiteY38" fmla="*/ 323850 h 2330450"/>
              <a:gd name="connsiteX39" fmla="*/ 3505200 w 4800600"/>
              <a:gd name="connsiteY39" fmla="*/ 285750 h 2330450"/>
              <a:gd name="connsiteX40" fmla="*/ 3702050 w 4800600"/>
              <a:gd name="connsiteY40" fmla="*/ 292100 h 2330450"/>
              <a:gd name="connsiteX41" fmla="*/ 3727450 w 4800600"/>
              <a:gd name="connsiteY41" fmla="*/ 311150 h 2330450"/>
              <a:gd name="connsiteX42" fmla="*/ 3803650 w 4800600"/>
              <a:gd name="connsiteY42" fmla="*/ 254000 h 2330450"/>
              <a:gd name="connsiteX43" fmla="*/ 3892550 w 4800600"/>
              <a:gd name="connsiteY43" fmla="*/ 222250 h 2330450"/>
              <a:gd name="connsiteX44" fmla="*/ 3962400 w 4800600"/>
              <a:gd name="connsiteY44" fmla="*/ 203200 h 2330450"/>
              <a:gd name="connsiteX45" fmla="*/ 4044950 w 4800600"/>
              <a:gd name="connsiteY45" fmla="*/ 203200 h 2330450"/>
              <a:gd name="connsiteX46" fmla="*/ 4108450 w 4800600"/>
              <a:gd name="connsiteY46" fmla="*/ 165100 h 2330450"/>
              <a:gd name="connsiteX47" fmla="*/ 4279900 w 4800600"/>
              <a:gd name="connsiteY47" fmla="*/ 127000 h 2330450"/>
              <a:gd name="connsiteX48" fmla="*/ 4406900 w 4800600"/>
              <a:gd name="connsiteY48" fmla="*/ 133350 h 2330450"/>
              <a:gd name="connsiteX49" fmla="*/ 4483100 w 4800600"/>
              <a:gd name="connsiteY49" fmla="*/ 120650 h 2330450"/>
              <a:gd name="connsiteX50" fmla="*/ 4552950 w 4800600"/>
              <a:gd name="connsiteY50" fmla="*/ 88900 h 2330450"/>
              <a:gd name="connsiteX51" fmla="*/ 4654550 w 4800600"/>
              <a:gd name="connsiteY51" fmla="*/ 69850 h 2330450"/>
              <a:gd name="connsiteX52" fmla="*/ 4724400 w 4800600"/>
              <a:gd name="connsiteY52" fmla="*/ 6350 h 2330450"/>
              <a:gd name="connsiteX53" fmla="*/ 4800600 w 4800600"/>
              <a:gd name="connsiteY53" fmla="*/ 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00600" h="2330450">
                <a:moveTo>
                  <a:pt x="0" y="2330450"/>
                </a:moveTo>
                <a:lnTo>
                  <a:pt x="101600" y="2298700"/>
                </a:lnTo>
                <a:lnTo>
                  <a:pt x="228600" y="2241550"/>
                </a:lnTo>
                <a:lnTo>
                  <a:pt x="279400" y="2076450"/>
                </a:lnTo>
                <a:lnTo>
                  <a:pt x="387350" y="2032000"/>
                </a:lnTo>
                <a:lnTo>
                  <a:pt x="438150" y="1917700"/>
                </a:lnTo>
                <a:lnTo>
                  <a:pt x="533400" y="1879600"/>
                </a:lnTo>
                <a:lnTo>
                  <a:pt x="596900" y="1644650"/>
                </a:lnTo>
                <a:lnTo>
                  <a:pt x="679450" y="1619250"/>
                </a:lnTo>
                <a:lnTo>
                  <a:pt x="755650" y="1435100"/>
                </a:lnTo>
                <a:lnTo>
                  <a:pt x="838200" y="1416050"/>
                </a:lnTo>
                <a:lnTo>
                  <a:pt x="1047750" y="1111250"/>
                </a:lnTo>
                <a:lnTo>
                  <a:pt x="1143000" y="1117600"/>
                </a:lnTo>
                <a:lnTo>
                  <a:pt x="1206500" y="1041400"/>
                </a:lnTo>
                <a:lnTo>
                  <a:pt x="1301750" y="1035050"/>
                </a:lnTo>
                <a:lnTo>
                  <a:pt x="1358900" y="971550"/>
                </a:lnTo>
                <a:lnTo>
                  <a:pt x="1441450" y="1016000"/>
                </a:lnTo>
                <a:lnTo>
                  <a:pt x="1517650" y="996950"/>
                </a:lnTo>
                <a:lnTo>
                  <a:pt x="1657350" y="1028700"/>
                </a:lnTo>
                <a:lnTo>
                  <a:pt x="1816100" y="952500"/>
                </a:lnTo>
                <a:lnTo>
                  <a:pt x="1917700" y="946150"/>
                </a:lnTo>
                <a:lnTo>
                  <a:pt x="2006600" y="882650"/>
                </a:lnTo>
                <a:lnTo>
                  <a:pt x="2101850" y="869950"/>
                </a:lnTo>
                <a:lnTo>
                  <a:pt x="2266950" y="793750"/>
                </a:lnTo>
                <a:lnTo>
                  <a:pt x="2393950" y="755650"/>
                </a:lnTo>
                <a:lnTo>
                  <a:pt x="2451100" y="711200"/>
                </a:lnTo>
                <a:lnTo>
                  <a:pt x="2520950" y="654050"/>
                </a:lnTo>
                <a:lnTo>
                  <a:pt x="2578100" y="647700"/>
                </a:lnTo>
                <a:lnTo>
                  <a:pt x="2654300" y="590550"/>
                </a:lnTo>
                <a:lnTo>
                  <a:pt x="2755900" y="552450"/>
                </a:lnTo>
                <a:lnTo>
                  <a:pt x="2794000" y="469900"/>
                </a:lnTo>
                <a:lnTo>
                  <a:pt x="2813050" y="400050"/>
                </a:lnTo>
                <a:lnTo>
                  <a:pt x="2882900" y="368300"/>
                </a:lnTo>
                <a:lnTo>
                  <a:pt x="3003550" y="330200"/>
                </a:lnTo>
                <a:lnTo>
                  <a:pt x="3111500" y="298450"/>
                </a:lnTo>
                <a:lnTo>
                  <a:pt x="3181350" y="266700"/>
                </a:lnTo>
                <a:lnTo>
                  <a:pt x="3282950" y="234950"/>
                </a:lnTo>
                <a:lnTo>
                  <a:pt x="3346450" y="323850"/>
                </a:lnTo>
                <a:lnTo>
                  <a:pt x="3422650" y="323850"/>
                </a:lnTo>
                <a:lnTo>
                  <a:pt x="3505200" y="285750"/>
                </a:lnTo>
                <a:lnTo>
                  <a:pt x="3702050" y="292100"/>
                </a:lnTo>
                <a:lnTo>
                  <a:pt x="3727450" y="311150"/>
                </a:lnTo>
                <a:lnTo>
                  <a:pt x="3803650" y="254000"/>
                </a:lnTo>
                <a:lnTo>
                  <a:pt x="3892550" y="222250"/>
                </a:lnTo>
                <a:lnTo>
                  <a:pt x="3962400" y="203200"/>
                </a:lnTo>
                <a:lnTo>
                  <a:pt x="4044950" y="203200"/>
                </a:lnTo>
                <a:lnTo>
                  <a:pt x="4108450" y="165100"/>
                </a:lnTo>
                <a:lnTo>
                  <a:pt x="4279900" y="127000"/>
                </a:lnTo>
                <a:lnTo>
                  <a:pt x="4406900" y="133350"/>
                </a:lnTo>
                <a:lnTo>
                  <a:pt x="4483100" y="120650"/>
                </a:lnTo>
                <a:lnTo>
                  <a:pt x="4552950" y="88900"/>
                </a:lnTo>
                <a:lnTo>
                  <a:pt x="4654550" y="69850"/>
                </a:lnTo>
                <a:lnTo>
                  <a:pt x="4724400" y="6350"/>
                </a:lnTo>
                <a:lnTo>
                  <a:pt x="4800600" y="0"/>
                </a:lnTo>
              </a:path>
            </a:pathLst>
          </a:custGeom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a libre 8"/>
          <p:cNvSpPr/>
          <p:nvPr/>
        </p:nvSpPr>
        <p:spPr>
          <a:xfrm>
            <a:off x="764770" y="4166128"/>
            <a:ext cx="3644197" cy="1460569"/>
          </a:xfrm>
          <a:custGeom>
            <a:avLst/>
            <a:gdLst>
              <a:gd name="connsiteX0" fmla="*/ 0 w 4279900"/>
              <a:gd name="connsiteY0" fmla="*/ 1517650 h 1517650"/>
              <a:gd name="connsiteX1" fmla="*/ 69850 w 4279900"/>
              <a:gd name="connsiteY1" fmla="*/ 1403350 h 1517650"/>
              <a:gd name="connsiteX2" fmla="*/ 311150 w 4279900"/>
              <a:gd name="connsiteY2" fmla="*/ 1308100 h 1517650"/>
              <a:gd name="connsiteX3" fmla="*/ 361950 w 4279900"/>
              <a:gd name="connsiteY3" fmla="*/ 1225550 h 1517650"/>
              <a:gd name="connsiteX4" fmla="*/ 527050 w 4279900"/>
              <a:gd name="connsiteY4" fmla="*/ 1123950 h 1517650"/>
              <a:gd name="connsiteX5" fmla="*/ 692150 w 4279900"/>
              <a:gd name="connsiteY5" fmla="*/ 1136650 h 1517650"/>
              <a:gd name="connsiteX6" fmla="*/ 755650 w 4279900"/>
              <a:gd name="connsiteY6" fmla="*/ 1085850 h 1517650"/>
              <a:gd name="connsiteX7" fmla="*/ 838200 w 4279900"/>
              <a:gd name="connsiteY7" fmla="*/ 1123950 h 1517650"/>
              <a:gd name="connsiteX8" fmla="*/ 958850 w 4279900"/>
              <a:gd name="connsiteY8" fmla="*/ 1079500 h 1517650"/>
              <a:gd name="connsiteX9" fmla="*/ 1054100 w 4279900"/>
              <a:gd name="connsiteY9" fmla="*/ 1054100 h 1517650"/>
              <a:gd name="connsiteX10" fmla="*/ 1143000 w 4279900"/>
              <a:gd name="connsiteY10" fmla="*/ 1054100 h 1517650"/>
              <a:gd name="connsiteX11" fmla="*/ 1212850 w 4279900"/>
              <a:gd name="connsiteY11" fmla="*/ 1016000 h 1517650"/>
              <a:gd name="connsiteX12" fmla="*/ 1295400 w 4279900"/>
              <a:gd name="connsiteY12" fmla="*/ 1041400 h 1517650"/>
              <a:gd name="connsiteX13" fmla="*/ 1377950 w 4279900"/>
              <a:gd name="connsiteY13" fmla="*/ 927100 h 1517650"/>
              <a:gd name="connsiteX14" fmla="*/ 1460500 w 4279900"/>
              <a:gd name="connsiteY14" fmla="*/ 965200 h 1517650"/>
              <a:gd name="connsiteX15" fmla="*/ 1581150 w 4279900"/>
              <a:gd name="connsiteY15" fmla="*/ 1035050 h 1517650"/>
              <a:gd name="connsiteX16" fmla="*/ 1682750 w 4279900"/>
              <a:gd name="connsiteY16" fmla="*/ 1022350 h 1517650"/>
              <a:gd name="connsiteX17" fmla="*/ 1733550 w 4279900"/>
              <a:gd name="connsiteY17" fmla="*/ 990600 h 1517650"/>
              <a:gd name="connsiteX18" fmla="*/ 1816100 w 4279900"/>
              <a:gd name="connsiteY18" fmla="*/ 984250 h 1517650"/>
              <a:gd name="connsiteX19" fmla="*/ 1885950 w 4279900"/>
              <a:gd name="connsiteY19" fmla="*/ 1003300 h 1517650"/>
              <a:gd name="connsiteX20" fmla="*/ 1911350 w 4279900"/>
              <a:gd name="connsiteY20" fmla="*/ 1028700 h 1517650"/>
              <a:gd name="connsiteX21" fmla="*/ 1962150 w 4279900"/>
              <a:gd name="connsiteY21" fmla="*/ 990600 h 1517650"/>
              <a:gd name="connsiteX22" fmla="*/ 2076450 w 4279900"/>
              <a:gd name="connsiteY22" fmla="*/ 990600 h 1517650"/>
              <a:gd name="connsiteX23" fmla="*/ 2127250 w 4279900"/>
              <a:gd name="connsiteY23" fmla="*/ 933450 h 1517650"/>
              <a:gd name="connsiteX24" fmla="*/ 2222500 w 4279900"/>
              <a:gd name="connsiteY24" fmla="*/ 876300 h 1517650"/>
              <a:gd name="connsiteX25" fmla="*/ 2279650 w 4279900"/>
              <a:gd name="connsiteY25" fmla="*/ 869950 h 1517650"/>
              <a:gd name="connsiteX26" fmla="*/ 2457450 w 4279900"/>
              <a:gd name="connsiteY26" fmla="*/ 946150 h 1517650"/>
              <a:gd name="connsiteX27" fmla="*/ 2508250 w 4279900"/>
              <a:gd name="connsiteY27" fmla="*/ 1003300 h 1517650"/>
              <a:gd name="connsiteX28" fmla="*/ 2609850 w 4279900"/>
              <a:gd name="connsiteY28" fmla="*/ 971550 h 1517650"/>
              <a:gd name="connsiteX29" fmla="*/ 2692400 w 4279900"/>
              <a:gd name="connsiteY29" fmla="*/ 1016000 h 1517650"/>
              <a:gd name="connsiteX30" fmla="*/ 2749550 w 4279900"/>
              <a:gd name="connsiteY30" fmla="*/ 1054100 h 1517650"/>
              <a:gd name="connsiteX31" fmla="*/ 2832100 w 4279900"/>
              <a:gd name="connsiteY31" fmla="*/ 1054100 h 1517650"/>
              <a:gd name="connsiteX32" fmla="*/ 2895600 w 4279900"/>
              <a:gd name="connsiteY32" fmla="*/ 984250 h 1517650"/>
              <a:gd name="connsiteX33" fmla="*/ 3067050 w 4279900"/>
              <a:gd name="connsiteY33" fmla="*/ 882650 h 1517650"/>
              <a:gd name="connsiteX34" fmla="*/ 3117850 w 4279900"/>
              <a:gd name="connsiteY34" fmla="*/ 692150 h 1517650"/>
              <a:gd name="connsiteX35" fmla="*/ 3282950 w 4279900"/>
              <a:gd name="connsiteY35" fmla="*/ 501650 h 1517650"/>
              <a:gd name="connsiteX36" fmla="*/ 3448050 w 4279900"/>
              <a:gd name="connsiteY36" fmla="*/ 361950 h 1517650"/>
              <a:gd name="connsiteX37" fmla="*/ 3498850 w 4279900"/>
              <a:gd name="connsiteY37" fmla="*/ 317500 h 1517650"/>
              <a:gd name="connsiteX38" fmla="*/ 3543300 w 4279900"/>
              <a:gd name="connsiteY38" fmla="*/ 279400 h 1517650"/>
              <a:gd name="connsiteX39" fmla="*/ 3581400 w 4279900"/>
              <a:gd name="connsiteY39" fmla="*/ 209550 h 1517650"/>
              <a:gd name="connsiteX40" fmla="*/ 3663950 w 4279900"/>
              <a:gd name="connsiteY40" fmla="*/ 196850 h 1517650"/>
              <a:gd name="connsiteX41" fmla="*/ 3943350 w 4279900"/>
              <a:gd name="connsiteY41" fmla="*/ 63500 h 1517650"/>
              <a:gd name="connsiteX42" fmla="*/ 4070350 w 4279900"/>
              <a:gd name="connsiteY42" fmla="*/ 63500 h 1517650"/>
              <a:gd name="connsiteX43" fmla="*/ 4203700 w 4279900"/>
              <a:gd name="connsiteY43" fmla="*/ 19050 h 1517650"/>
              <a:gd name="connsiteX44" fmla="*/ 4279900 w 4279900"/>
              <a:gd name="connsiteY44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79900" h="1517650">
                <a:moveTo>
                  <a:pt x="0" y="1517650"/>
                </a:moveTo>
                <a:lnTo>
                  <a:pt x="69850" y="1403350"/>
                </a:lnTo>
                <a:lnTo>
                  <a:pt x="311150" y="1308100"/>
                </a:lnTo>
                <a:lnTo>
                  <a:pt x="361950" y="1225550"/>
                </a:lnTo>
                <a:lnTo>
                  <a:pt x="527050" y="1123950"/>
                </a:lnTo>
                <a:lnTo>
                  <a:pt x="692150" y="1136650"/>
                </a:lnTo>
                <a:lnTo>
                  <a:pt x="755650" y="1085850"/>
                </a:lnTo>
                <a:lnTo>
                  <a:pt x="838200" y="1123950"/>
                </a:lnTo>
                <a:lnTo>
                  <a:pt x="958850" y="1079500"/>
                </a:lnTo>
                <a:lnTo>
                  <a:pt x="1054100" y="1054100"/>
                </a:lnTo>
                <a:lnTo>
                  <a:pt x="1143000" y="1054100"/>
                </a:lnTo>
                <a:lnTo>
                  <a:pt x="1212850" y="1016000"/>
                </a:lnTo>
                <a:lnTo>
                  <a:pt x="1295400" y="1041400"/>
                </a:lnTo>
                <a:lnTo>
                  <a:pt x="1377950" y="927100"/>
                </a:lnTo>
                <a:lnTo>
                  <a:pt x="1460500" y="965200"/>
                </a:lnTo>
                <a:lnTo>
                  <a:pt x="1581150" y="1035050"/>
                </a:lnTo>
                <a:lnTo>
                  <a:pt x="1682750" y="1022350"/>
                </a:lnTo>
                <a:lnTo>
                  <a:pt x="1733550" y="990600"/>
                </a:lnTo>
                <a:lnTo>
                  <a:pt x="1816100" y="984250"/>
                </a:lnTo>
                <a:lnTo>
                  <a:pt x="1885950" y="1003300"/>
                </a:lnTo>
                <a:lnTo>
                  <a:pt x="1911350" y="1028700"/>
                </a:lnTo>
                <a:lnTo>
                  <a:pt x="1962150" y="990600"/>
                </a:lnTo>
                <a:lnTo>
                  <a:pt x="2076450" y="990600"/>
                </a:lnTo>
                <a:lnTo>
                  <a:pt x="2127250" y="933450"/>
                </a:lnTo>
                <a:lnTo>
                  <a:pt x="2222500" y="876300"/>
                </a:lnTo>
                <a:lnTo>
                  <a:pt x="2279650" y="869950"/>
                </a:lnTo>
                <a:lnTo>
                  <a:pt x="2457450" y="946150"/>
                </a:lnTo>
                <a:lnTo>
                  <a:pt x="2508250" y="1003300"/>
                </a:lnTo>
                <a:lnTo>
                  <a:pt x="2609850" y="971550"/>
                </a:lnTo>
                <a:lnTo>
                  <a:pt x="2692400" y="1016000"/>
                </a:lnTo>
                <a:lnTo>
                  <a:pt x="2749550" y="1054100"/>
                </a:lnTo>
                <a:lnTo>
                  <a:pt x="2832100" y="1054100"/>
                </a:lnTo>
                <a:lnTo>
                  <a:pt x="2895600" y="984250"/>
                </a:lnTo>
                <a:lnTo>
                  <a:pt x="3067050" y="882650"/>
                </a:lnTo>
                <a:lnTo>
                  <a:pt x="3117850" y="692150"/>
                </a:lnTo>
                <a:lnTo>
                  <a:pt x="3282950" y="501650"/>
                </a:lnTo>
                <a:lnTo>
                  <a:pt x="3448050" y="361950"/>
                </a:lnTo>
                <a:lnTo>
                  <a:pt x="3498850" y="317500"/>
                </a:lnTo>
                <a:lnTo>
                  <a:pt x="3543300" y="279400"/>
                </a:lnTo>
                <a:lnTo>
                  <a:pt x="3581400" y="209550"/>
                </a:lnTo>
                <a:lnTo>
                  <a:pt x="3663950" y="196850"/>
                </a:lnTo>
                <a:lnTo>
                  <a:pt x="3943350" y="63500"/>
                </a:lnTo>
                <a:lnTo>
                  <a:pt x="4070350" y="63500"/>
                </a:lnTo>
                <a:lnTo>
                  <a:pt x="4203700" y="19050"/>
                </a:lnTo>
                <a:lnTo>
                  <a:pt x="4279900" y="0"/>
                </a:lnTo>
              </a:path>
            </a:pathLst>
          </a:cu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a libre 7"/>
          <p:cNvSpPr/>
          <p:nvPr/>
        </p:nvSpPr>
        <p:spPr>
          <a:xfrm>
            <a:off x="770177" y="3524456"/>
            <a:ext cx="3892911" cy="2053352"/>
          </a:xfrm>
          <a:custGeom>
            <a:avLst/>
            <a:gdLst>
              <a:gd name="connsiteX0" fmla="*/ 0 w 4572000"/>
              <a:gd name="connsiteY0" fmla="*/ 2133600 h 2133600"/>
              <a:gd name="connsiteX1" fmla="*/ 69850 w 4572000"/>
              <a:gd name="connsiteY1" fmla="*/ 1866900 h 2133600"/>
              <a:gd name="connsiteX2" fmla="*/ 139700 w 4572000"/>
              <a:gd name="connsiteY2" fmla="*/ 1790700 h 2133600"/>
              <a:gd name="connsiteX3" fmla="*/ 222250 w 4572000"/>
              <a:gd name="connsiteY3" fmla="*/ 1752600 h 2133600"/>
              <a:gd name="connsiteX4" fmla="*/ 285750 w 4572000"/>
              <a:gd name="connsiteY4" fmla="*/ 1714500 h 2133600"/>
              <a:gd name="connsiteX5" fmla="*/ 349250 w 4572000"/>
              <a:gd name="connsiteY5" fmla="*/ 1644650 h 2133600"/>
              <a:gd name="connsiteX6" fmla="*/ 381000 w 4572000"/>
              <a:gd name="connsiteY6" fmla="*/ 1593850 h 2133600"/>
              <a:gd name="connsiteX7" fmla="*/ 457200 w 4572000"/>
              <a:gd name="connsiteY7" fmla="*/ 1574800 h 2133600"/>
              <a:gd name="connsiteX8" fmla="*/ 533400 w 4572000"/>
              <a:gd name="connsiteY8" fmla="*/ 1504950 h 2133600"/>
              <a:gd name="connsiteX9" fmla="*/ 609600 w 4572000"/>
              <a:gd name="connsiteY9" fmla="*/ 1524000 h 2133600"/>
              <a:gd name="connsiteX10" fmla="*/ 685800 w 4572000"/>
              <a:gd name="connsiteY10" fmla="*/ 1460500 h 2133600"/>
              <a:gd name="connsiteX11" fmla="*/ 742950 w 4572000"/>
              <a:gd name="connsiteY11" fmla="*/ 1327150 h 2133600"/>
              <a:gd name="connsiteX12" fmla="*/ 908050 w 4572000"/>
              <a:gd name="connsiteY12" fmla="*/ 1295400 h 2133600"/>
              <a:gd name="connsiteX13" fmla="*/ 977900 w 4572000"/>
              <a:gd name="connsiteY13" fmla="*/ 1352550 h 2133600"/>
              <a:gd name="connsiteX14" fmla="*/ 1041400 w 4572000"/>
              <a:gd name="connsiteY14" fmla="*/ 1276350 h 2133600"/>
              <a:gd name="connsiteX15" fmla="*/ 1066800 w 4572000"/>
              <a:gd name="connsiteY15" fmla="*/ 1231900 h 2133600"/>
              <a:gd name="connsiteX16" fmla="*/ 1143000 w 4572000"/>
              <a:gd name="connsiteY16" fmla="*/ 1187450 h 2133600"/>
              <a:gd name="connsiteX17" fmla="*/ 1212850 w 4572000"/>
              <a:gd name="connsiteY17" fmla="*/ 1181100 h 2133600"/>
              <a:gd name="connsiteX18" fmla="*/ 1301750 w 4572000"/>
              <a:gd name="connsiteY18" fmla="*/ 1200150 h 2133600"/>
              <a:gd name="connsiteX19" fmla="*/ 1511300 w 4572000"/>
              <a:gd name="connsiteY19" fmla="*/ 806450 h 2133600"/>
              <a:gd name="connsiteX20" fmla="*/ 1593850 w 4572000"/>
              <a:gd name="connsiteY20" fmla="*/ 806450 h 2133600"/>
              <a:gd name="connsiteX21" fmla="*/ 1676400 w 4572000"/>
              <a:gd name="connsiteY21" fmla="*/ 762000 h 2133600"/>
              <a:gd name="connsiteX22" fmla="*/ 1765300 w 4572000"/>
              <a:gd name="connsiteY22" fmla="*/ 730250 h 2133600"/>
              <a:gd name="connsiteX23" fmla="*/ 1816100 w 4572000"/>
              <a:gd name="connsiteY23" fmla="*/ 654050 h 2133600"/>
              <a:gd name="connsiteX24" fmla="*/ 1898650 w 4572000"/>
              <a:gd name="connsiteY24" fmla="*/ 615950 h 2133600"/>
              <a:gd name="connsiteX25" fmla="*/ 1968500 w 4572000"/>
              <a:gd name="connsiteY25" fmla="*/ 647700 h 2133600"/>
              <a:gd name="connsiteX26" fmla="*/ 2038350 w 4572000"/>
              <a:gd name="connsiteY26" fmla="*/ 647700 h 2133600"/>
              <a:gd name="connsiteX27" fmla="*/ 2159000 w 4572000"/>
              <a:gd name="connsiteY27" fmla="*/ 565150 h 2133600"/>
              <a:gd name="connsiteX28" fmla="*/ 2216150 w 4572000"/>
              <a:gd name="connsiteY28" fmla="*/ 520700 h 2133600"/>
              <a:gd name="connsiteX29" fmla="*/ 2266950 w 4572000"/>
              <a:gd name="connsiteY29" fmla="*/ 431800 h 2133600"/>
              <a:gd name="connsiteX30" fmla="*/ 2368550 w 4572000"/>
              <a:gd name="connsiteY30" fmla="*/ 425450 h 2133600"/>
              <a:gd name="connsiteX31" fmla="*/ 2368550 w 4572000"/>
              <a:gd name="connsiteY31" fmla="*/ 425450 h 2133600"/>
              <a:gd name="connsiteX32" fmla="*/ 2451100 w 4572000"/>
              <a:gd name="connsiteY32" fmla="*/ 412750 h 2133600"/>
              <a:gd name="connsiteX33" fmla="*/ 2508250 w 4572000"/>
              <a:gd name="connsiteY33" fmla="*/ 342900 h 2133600"/>
              <a:gd name="connsiteX34" fmla="*/ 2590800 w 4572000"/>
              <a:gd name="connsiteY34" fmla="*/ 330200 h 2133600"/>
              <a:gd name="connsiteX35" fmla="*/ 2673350 w 4572000"/>
              <a:gd name="connsiteY35" fmla="*/ 304800 h 2133600"/>
              <a:gd name="connsiteX36" fmla="*/ 2743200 w 4572000"/>
              <a:gd name="connsiteY36" fmla="*/ 304800 h 2133600"/>
              <a:gd name="connsiteX37" fmla="*/ 2813050 w 4572000"/>
              <a:gd name="connsiteY37" fmla="*/ 323850 h 2133600"/>
              <a:gd name="connsiteX38" fmla="*/ 2901950 w 4572000"/>
              <a:gd name="connsiteY38" fmla="*/ 298450 h 2133600"/>
              <a:gd name="connsiteX39" fmla="*/ 2959100 w 4572000"/>
              <a:gd name="connsiteY39" fmla="*/ 273050 h 2133600"/>
              <a:gd name="connsiteX40" fmla="*/ 3041650 w 4572000"/>
              <a:gd name="connsiteY40" fmla="*/ 292100 h 2133600"/>
              <a:gd name="connsiteX41" fmla="*/ 3105150 w 4572000"/>
              <a:gd name="connsiteY41" fmla="*/ 279400 h 2133600"/>
              <a:gd name="connsiteX42" fmla="*/ 3162300 w 4572000"/>
              <a:gd name="connsiteY42" fmla="*/ 285750 h 2133600"/>
              <a:gd name="connsiteX43" fmla="*/ 3213100 w 4572000"/>
              <a:gd name="connsiteY43" fmla="*/ 285750 h 2133600"/>
              <a:gd name="connsiteX44" fmla="*/ 3257550 w 4572000"/>
              <a:gd name="connsiteY44" fmla="*/ 260350 h 2133600"/>
              <a:gd name="connsiteX45" fmla="*/ 3340100 w 4572000"/>
              <a:gd name="connsiteY45" fmla="*/ 266700 h 2133600"/>
              <a:gd name="connsiteX46" fmla="*/ 3429000 w 4572000"/>
              <a:gd name="connsiteY46" fmla="*/ 222250 h 2133600"/>
              <a:gd name="connsiteX47" fmla="*/ 3536950 w 4572000"/>
              <a:gd name="connsiteY47" fmla="*/ 177800 h 2133600"/>
              <a:gd name="connsiteX48" fmla="*/ 3600450 w 4572000"/>
              <a:gd name="connsiteY48" fmla="*/ 152400 h 2133600"/>
              <a:gd name="connsiteX49" fmla="*/ 3663950 w 4572000"/>
              <a:gd name="connsiteY49" fmla="*/ 101600 h 2133600"/>
              <a:gd name="connsiteX50" fmla="*/ 3746500 w 4572000"/>
              <a:gd name="connsiteY50" fmla="*/ 76200 h 2133600"/>
              <a:gd name="connsiteX51" fmla="*/ 3841750 w 4572000"/>
              <a:gd name="connsiteY51" fmla="*/ 88900 h 2133600"/>
              <a:gd name="connsiteX52" fmla="*/ 3924300 w 4572000"/>
              <a:gd name="connsiteY52" fmla="*/ 88900 h 2133600"/>
              <a:gd name="connsiteX53" fmla="*/ 4006850 w 4572000"/>
              <a:gd name="connsiteY53" fmla="*/ 88900 h 2133600"/>
              <a:gd name="connsiteX54" fmla="*/ 4051300 w 4572000"/>
              <a:gd name="connsiteY54" fmla="*/ 88900 h 2133600"/>
              <a:gd name="connsiteX55" fmla="*/ 4102100 w 4572000"/>
              <a:gd name="connsiteY55" fmla="*/ 114300 h 2133600"/>
              <a:gd name="connsiteX56" fmla="*/ 4197350 w 4572000"/>
              <a:gd name="connsiteY56" fmla="*/ 101600 h 2133600"/>
              <a:gd name="connsiteX57" fmla="*/ 4267200 w 4572000"/>
              <a:gd name="connsiteY57" fmla="*/ 76200 h 2133600"/>
              <a:gd name="connsiteX58" fmla="*/ 4343400 w 4572000"/>
              <a:gd name="connsiteY58" fmla="*/ 19050 h 2133600"/>
              <a:gd name="connsiteX59" fmla="*/ 4438650 w 4572000"/>
              <a:gd name="connsiteY59" fmla="*/ 38100 h 2133600"/>
              <a:gd name="connsiteX60" fmla="*/ 4572000 w 4572000"/>
              <a:gd name="connsiteY60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572000" h="2133600">
                <a:moveTo>
                  <a:pt x="0" y="2133600"/>
                </a:moveTo>
                <a:lnTo>
                  <a:pt x="69850" y="1866900"/>
                </a:lnTo>
                <a:lnTo>
                  <a:pt x="139700" y="1790700"/>
                </a:lnTo>
                <a:lnTo>
                  <a:pt x="222250" y="1752600"/>
                </a:lnTo>
                <a:lnTo>
                  <a:pt x="285750" y="1714500"/>
                </a:lnTo>
                <a:lnTo>
                  <a:pt x="349250" y="1644650"/>
                </a:lnTo>
                <a:lnTo>
                  <a:pt x="381000" y="1593850"/>
                </a:lnTo>
                <a:lnTo>
                  <a:pt x="457200" y="1574800"/>
                </a:lnTo>
                <a:lnTo>
                  <a:pt x="533400" y="1504950"/>
                </a:lnTo>
                <a:lnTo>
                  <a:pt x="609600" y="1524000"/>
                </a:lnTo>
                <a:lnTo>
                  <a:pt x="685800" y="1460500"/>
                </a:lnTo>
                <a:lnTo>
                  <a:pt x="742950" y="1327150"/>
                </a:lnTo>
                <a:lnTo>
                  <a:pt x="908050" y="1295400"/>
                </a:lnTo>
                <a:lnTo>
                  <a:pt x="977900" y="1352550"/>
                </a:lnTo>
                <a:lnTo>
                  <a:pt x="1041400" y="1276350"/>
                </a:lnTo>
                <a:lnTo>
                  <a:pt x="1066800" y="1231900"/>
                </a:lnTo>
                <a:lnTo>
                  <a:pt x="1143000" y="1187450"/>
                </a:lnTo>
                <a:lnTo>
                  <a:pt x="1212850" y="1181100"/>
                </a:lnTo>
                <a:lnTo>
                  <a:pt x="1301750" y="1200150"/>
                </a:lnTo>
                <a:lnTo>
                  <a:pt x="1511300" y="806450"/>
                </a:lnTo>
                <a:lnTo>
                  <a:pt x="1593850" y="806450"/>
                </a:lnTo>
                <a:lnTo>
                  <a:pt x="1676400" y="762000"/>
                </a:lnTo>
                <a:lnTo>
                  <a:pt x="1765300" y="730250"/>
                </a:lnTo>
                <a:lnTo>
                  <a:pt x="1816100" y="654050"/>
                </a:lnTo>
                <a:lnTo>
                  <a:pt x="1898650" y="615950"/>
                </a:lnTo>
                <a:lnTo>
                  <a:pt x="1968500" y="647700"/>
                </a:lnTo>
                <a:lnTo>
                  <a:pt x="2038350" y="647700"/>
                </a:lnTo>
                <a:lnTo>
                  <a:pt x="2159000" y="565150"/>
                </a:lnTo>
                <a:lnTo>
                  <a:pt x="2216150" y="520700"/>
                </a:lnTo>
                <a:lnTo>
                  <a:pt x="2266950" y="431800"/>
                </a:lnTo>
                <a:lnTo>
                  <a:pt x="2368550" y="425450"/>
                </a:lnTo>
                <a:lnTo>
                  <a:pt x="2368550" y="425450"/>
                </a:lnTo>
                <a:lnTo>
                  <a:pt x="2451100" y="412750"/>
                </a:lnTo>
                <a:lnTo>
                  <a:pt x="2508250" y="342900"/>
                </a:lnTo>
                <a:lnTo>
                  <a:pt x="2590800" y="330200"/>
                </a:lnTo>
                <a:lnTo>
                  <a:pt x="2673350" y="304800"/>
                </a:lnTo>
                <a:lnTo>
                  <a:pt x="2743200" y="304800"/>
                </a:lnTo>
                <a:lnTo>
                  <a:pt x="2813050" y="323850"/>
                </a:lnTo>
                <a:lnTo>
                  <a:pt x="2901950" y="298450"/>
                </a:lnTo>
                <a:lnTo>
                  <a:pt x="2959100" y="273050"/>
                </a:lnTo>
                <a:lnTo>
                  <a:pt x="3041650" y="292100"/>
                </a:lnTo>
                <a:lnTo>
                  <a:pt x="3105150" y="279400"/>
                </a:lnTo>
                <a:lnTo>
                  <a:pt x="3162300" y="285750"/>
                </a:lnTo>
                <a:lnTo>
                  <a:pt x="3213100" y="285750"/>
                </a:lnTo>
                <a:lnTo>
                  <a:pt x="3257550" y="260350"/>
                </a:lnTo>
                <a:lnTo>
                  <a:pt x="3340100" y="266700"/>
                </a:lnTo>
                <a:lnTo>
                  <a:pt x="3429000" y="222250"/>
                </a:lnTo>
                <a:lnTo>
                  <a:pt x="3536950" y="177800"/>
                </a:lnTo>
                <a:lnTo>
                  <a:pt x="3600450" y="152400"/>
                </a:lnTo>
                <a:lnTo>
                  <a:pt x="3663950" y="101600"/>
                </a:lnTo>
                <a:lnTo>
                  <a:pt x="3746500" y="76200"/>
                </a:lnTo>
                <a:lnTo>
                  <a:pt x="3841750" y="88900"/>
                </a:lnTo>
                <a:lnTo>
                  <a:pt x="3924300" y="88900"/>
                </a:lnTo>
                <a:lnTo>
                  <a:pt x="4006850" y="88900"/>
                </a:lnTo>
                <a:lnTo>
                  <a:pt x="4051300" y="88900"/>
                </a:lnTo>
                <a:lnTo>
                  <a:pt x="4102100" y="114300"/>
                </a:lnTo>
                <a:lnTo>
                  <a:pt x="4197350" y="101600"/>
                </a:lnTo>
                <a:lnTo>
                  <a:pt x="4267200" y="76200"/>
                </a:lnTo>
                <a:lnTo>
                  <a:pt x="4343400" y="19050"/>
                </a:lnTo>
                <a:lnTo>
                  <a:pt x="4438650" y="38100"/>
                </a:lnTo>
                <a:lnTo>
                  <a:pt x="4572000" y="0"/>
                </a:lnTo>
              </a:path>
            </a:pathLst>
          </a:cu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rma libre 6"/>
          <p:cNvSpPr/>
          <p:nvPr/>
        </p:nvSpPr>
        <p:spPr>
          <a:xfrm>
            <a:off x="757561" y="2958155"/>
            <a:ext cx="3979420" cy="2656320"/>
          </a:xfrm>
          <a:custGeom>
            <a:avLst/>
            <a:gdLst>
              <a:gd name="connsiteX0" fmla="*/ 0 w 4673600"/>
              <a:gd name="connsiteY0" fmla="*/ 2760133 h 2760133"/>
              <a:gd name="connsiteX1" fmla="*/ 76200 w 4673600"/>
              <a:gd name="connsiteY1" fmla="*/ 2751666 h 2760133"/>
              <a:gd name="connsiteX2" fmla="*/ 110067 w 4673600"/>
              <a:gd name="connsiteY2" fmla="*/ 2667000 h 2760133"/>
              <a:gd name="connsiteX3" fmla="*/ 160867 w 4673600"/>
              <a:gd name="connsiteY3" fmla="*/ 2573866 h 2760133"/>
              <a:gd name="connsiteX4" fmla="*/ 194734 w 4673600"/>
              <a:gd name="connsiteY4" fmla="*/ 2480733 h 2760133"/>
              <a:gd name="connsiteX5" fmla="*/ 220134 w 4673600"/>
              <a:gd name="connsiteY5" fmla="*/ 2446866 h 2760133"/>
              <a:gd name="connsiteX6" fmla="*/ 321734 w 4673600"/>
              <a:gd name="connsiteY6" fmla="*/ 2362200 h 2760133"/>
              <a:gd name="connsiteX7" fmla="*/ 364067 w 4673600"/>
              <a:gd name="connsiteY7" fmla="*/ 2260600 h 2760133"/>
              <a:gd name="connsiteX8" fmla="*/ 414867 w 4673600"/>
              <a:gd name="connsiteY8" fmla="*/ 2184400 h 2760133"/>
              <a:gd name="connsiteX9" fmla="*/ 457200 w 4673600"/>
              <a:gd name="connsiteY9" fmla="*/ 2142066 h 2760133"/>
              <a:gd name="connsiteX10" fmla="*/ 474134 w 4673600"/>
              <a:gd name="connsiteY10" fmla="*/ 2074333 h 2760133"/>
              <a:gd name="connsiteX11" fmla="*/ 516467 w 4673600"/>
              <a:gd name="connsiteY11" fmla="*/ 1989666 h 2760133"/>
              <a:gd name="connsiteX12" fmla="*/ 592667 w 4673600"/>
              <a:gd name="connsiteY12" fmla="*/ 1938866 h 2760133"/>
              <a:gd name="connsiteX13" fmla="*/ 618067 w 4673600"/>
              <a:gd name="connsiteY13" fmla="*/ 1888066 h 2760133"/>
              <a:gd name="connsiteX14" fmla="*/ 685800 w 4673600"/>
              <a:gd name="connsiteY14" fmla="*/ 1778000 h 2760133"/>
              <a:gd name="connsiteX15" fmla="*/ 787400 w 4673600"/>
              <a:gd name="connsiteY15" fmla="*/ 1735666 h 2760133"/>
              <a:gd name="connsiteX16" fmla="*/ 812800 w 4673600"/>
              <a:gd name="connsiteY16" fmla="*/ 1676400 h 2760133"/>
              <a:gd name="connsiteX17" fmla="*/ 838200 w 4673600"/>
              <a:gd name="connsiteY17" fmla="*/ 1634066 h 2760133"/>
              <a:gd name="connsiteX18" fmla="*/ 880534 w 4673600"/>
              <a:gd name="connsiteY18" fmla="*/ 1591733 h 2760133"/>
              <a:gd name="connsiteX19" fmla="*/ 948267 w 4673600"/>
              <a:gd name="connsiteY19" fmla="*/ 1557866 h 2760133"/>
              <a:gd name="connsiteX20" fmla="*/ 999067 w 4673600"/>
              <a:gd name="connsiteY20" fmla="*/ 1549400 h 2760133"/>
              <a:gd name="connsiteX21" fmla="*/ 1075267 w 4673600"/>
              <a:gd name="connsiteY21" fmla="*/ 1549400 h 2760133"/>
              <a:gd name="connsiteX22" fmla="*/ 1109134 w 4673600"/>
              <a:gd name="connsiteY22" fmla="*/ 1439333 h 2760133"/>
              <a:gd name="connsiteX23" fmla="*/ 1143000 w 4673600"/>
              <a:gd name="connsiteY23" fmla="*/ 1371600 h 2760133"/>
              <a:gd name="connsiteX24" fmla="*/ 1185334 w 4673600"/>
              <a:gd name="connsiteY24" fmla="*/ 1371600 h 2760133"/>
              <a:gd name="connsiteX25" fmla="*/ 1261534 w 4673600"/>
              <a:gd name="connsiteY25" fmla="*/ 1346200 h 2760133"/>
              <a:gd name="connsiteX26" fmla="*/ 1303867 w 4673600"/>
              <a:gd name="connsiteY26" fmla="*/ 1329266 h 2760133"/>
              <a:gd name="connsiteX27" fmla="*/ 1363134 w 4673600"/>
              <a:gd name="connsiteY27" fmla="*/ 1286933 h 2760133"/>
              <a:gd name="connsiteX28" fmla="*/ 1405467 w 4673600"/>
              <a:gd name="connsiteY28" fmla="*/ 1210733 h 2760133"/>
              <a:gd name="connsiteX29" fmla="*/ 1447800 w 4673600"/>
              <a:gd name="connsiteY29" fmla="*/ 1168400 h 2760133"/>
              <a:gd name="connsiteX30" fmla="*/ 1532467 w 4673600"/>
              <a:gd name="connsiteY30" fmla="*/ 1134533 h 2760133"/>
              <a:gd name="connsiteX31" fmla="*/ 1600200 w 4673600"/>
              <a:gd name="connsiteY31" fmla="*/ 1168400 h 2760133"/>
              <a:gd name="connsiteX32" fmla="*/ 1676400 w 4673600"/>
              <a:gd name="connsiteY32" fmla="*/ 1066800 h 2760133"/>
              <a:gd name="connsiteX33" fmla="*/ 1727200 w 4673600"/>
              <a:gd name="connsiteY33" fmla="*/ 1007533 h 2760133"/>
              <a:gd name="connsiteX34" fmla="*/ 1794934 w 4673600"/>
              <a:gd name="connsiteY34" fmla="*/ 956733 h 2760133"/>
              <a:gd name="connsiteX35" fmla="*/ 1854200 w 4673600"/>
              <a:gd name="connsiteY35" fmla="*/ 905933 h 2760133"/>
              <a:gd name="connsiteX36" fmla="*/ 1888067 w 4673600"/>
              <a:gd name="connsiteY36" fmla="*/ 855133 h 2760133"/>
              <a:gd name="connsiteX37" fmla="*/ 1913467 w 4673600"/>
              <a:gd name="connsiteY37" fmla="*/ 812800 h 2760133"/>
              <a:gd name="connsiteX38" fmla="*/ 1998134 w 4673600"/>
              <a:gd name="connsiteY38" fmla="*/ 838200 h 2760133"/>
              <a:gd name="connsiteX39" fmla="*/ 2032000 w 4673600"/>
              <a:gd name="connsiteY39" fmla="*/ 838200 h 2760133"/>
              <a:gd name="connsiteX40" fmla="*/ 2065867 w 4673600"/>
              <a:gd name="connsiteY40" fmla="*/ 821266 h 2760133"/>
              <a:gd name="connsiteX41" fmla="*/ 2133600 w 4673600"/>
              <a:gd name="connsiteY41" fmla="*/ 770466 h 2760133"/>
              <a:gd name="connsiteX42" fmla="*/ 2235200 w 4673600"/>
              <a:gd name="connsiteY42" fmla="*/ 778933 h 2760133"/>
              <a:gd name="connsiteX43" fmla="*/ 2294467 w 4673600"/>
              <a:gd name="connsiteY43" fmla="*/ 753533 h 2760133"/>
              <a:gd name="connsiteX44" fmla="*/ 2336800 w 4673600"/>
              <a:gd name="connsiteY44" fmla="*/ 719666 h 2760133"/>
              <a:gd name="connsiteX45" fmla="*/ 2370667 w 4673600"/>
              <a:gd name="connsiteY45" fmla="*/ 711200 h 2760133"/>
              <a:gd name="connsiteX46" fmla="*/ 2429934 w 4673600"/>
              <a:gd name="connsiteY46" fmla="*/ 753533 h 2760133"/>
              <a:gd name="connsiteX47" fmla="*/ 2531534 w 4673600"/>
              <a:gd name="connsiteY47" fmla="*/ 753533 h 2760133"/>
              <a:gd name="connsiteX48" fmla="*/ 2599267 w 4673600"/>
              <a:gd name="connsiteY48" fmla="*/ 711200 h 2760133"/>
              <a:gd name="connsiteX49" fmla="*/ 2717800 w 4673600"/>
              <a:gd name="connsiteY49" fmla="*/ 660400 h 2760133"/>
              <a:gd name="connsiteX50" fmla="*/ 2751667 w 4673600"/>
              <a:gd name="connsiteY50" fmla="*/ 618066 h 2760133"/>
              <a:gd name="connsiteX51" fmla="*/ 2844800 w 4673600"/>
              <a:gd name="connsiteY51" fmla="*/ 592666 h 2760133"/>
              <a:gd name="connsiteX52" fmla="*/ 2887134 w 4673600"/>
              <a:gd name="connsiteY52" fmla="*/ 533400 h 2760133"/>
              <a:gd name="connsiteX53" fmla="*/ 2937934 w 4673600"/>
              <a:gd name="connsiteY53" fmla="*/ 491066 h 2760133"/>
              <a:gd name="connsiteX54" fmla="*/ 2988734 w 4673600"/>
              <a:gd name="connsiteY54" fmla="*/ 465666 h 2760133"/>
              <a:gd name="connsiteX55" fmla="*/ 3081867 w 4673600"/>
              <a:gd name="connsiteY55" fmla="*/ 406400 h 2760133"/>
              <a:gd name="connsiteX56" fmla="*/ 3208867 w 4673600"/>
              <a:gd name="connsiteY56" fmla="*/ 423333 h 2760133"/>
              <a:gd name="connsiteX57" fmla="*/ 3285067 w 4673600"/>
              <a:gd name="connsiteY57" fmla="*/ 364066 h 2760133"/>
              <a:gd name="connsiteX58" fmla="*/ 3285067 w 4673600"/>
              <a:gd name="connsiteY58" fmla="*/ 364066 h 2760133"/>
              <a:gd name="connsiteX59" fmla="*/ 3344334 w 4673600"/>
              <a:gd name="connsiteY59" fmla="*/ 321733 h 2760133"/>
              <a:gd name="connsiteX60" fmla="*/ 3437467 w 4673600"/>
              <a:gd name="connsiteY60" fmla="*/ 338666 h 2760133"/>
              <a:gd name="connsiteX61" fmla="*/ 3522134 w 4673600"/>
              <a:gd name="connsiteY61" fmla="*/ 296333 h 2760133"/>
              <a:gd name="connsiteX62" fmla="*/ 3581400 w 4673600"/>
              <a:gd name="connsiteY62" fmla="*/ 262466 h 2760133"/>
              <a:gd name="connsiteX63" fmla="*/ 3657600 w 4673600"/>
              <a:gd name="connsiteY63" fmla="*/ 262466 h 2760133"/>
              <a:gd name="connsiteX64" fmla="*/ 3733800 w 4673600"/>
              <a:gd name="connsiteY64" fmla="*/ 245533 h 2760133"/>
              <a:gd name="connsiteX65" fmla="*/ 3801534 w 4673600"/>
              <a:gd name="connsiteY65" fmla="*/ 245533 h 2760133"/>
              <a:gd name="connsiteX66" fmla="*/ 3860800 w 4673600"/>
              <a:gd name="connsiteY66" fmla="*/ 237066 h 2760133"/>
              <a:gd name="connsiteX67" fmla="*/ 4047067 w 4673600"/>
              <a:gd name="connsiteY67" fmla="*/ 93133 h 2760133"/>
              <a:gd name="connsiteX68" fmla="*/ 4123267 w 4673600"/>
              <a:gd name="connsiteY68" fmla="*/ 118533 h 2760133"/>
              <a:gd name="connsiteX69" fmla="*/ 4233334 w 4673600"/>
              <a:gd name="connsiteY69" fmla="*/ 101600 h 2760133"/>
              <a:gd name="connsiteX70" fmla="*/ 4309534 w 4673600"/>
              <a:gd name="connsiteY70" fmla="*/ 84666 h 2760133"/>
              <a:gd name="connsiteX71" fmla="*/ 4385734 w 4673600"/>
              <a:gd name="connsiteY71" fmla="*/ 16933 h 2760133"/>
              <a:gd name="connsiteX72" fmla="*/ 4478867 w 4673600"/>
              <a:gd name="connsiteY72" fmla="*/ 16933 h 2760133"/>
              <a:gd name="connsiteX73" fmla="*/ 4546600 w 4673600"/>
              <a:gd name="connsiteY73" fmla="*/ 16933 h 2760133"/>
              <a:gd name="connsiteX74" fmla="*/ 4588934 w 4673600"/>
              <a:gd name="connsiteY74" fmla="*/ 33866 h 2760133"/>
              <a:gd name="connsiteX75" fmla="*/ 4673600 w 4673600"/>
              <a:gd name="connsiteY75" fmla="*/ 0 h 27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673600" h="2760133">
                <a:moveTo>
                  <a:pt x="0" y="2760133"/>
                </a:moveTo>
                <a:lnTo>
                  <a:pt x="76200" y="2751666"/>
                </a:lnTo>
                <a:lnTo>
                  <a:pt x="110067" y="2667000"/>
                </a:lnTo>
                <a:lnTo>
                  <a:pt x="160867" y="2573866"/>
                </a:lnTo>
                <a:lnTo>
                  <a:pt x="194734" y="2480733"/>
                </a:lnTo>
                <a:lnTo>
                  <a:pt x="220134" y="2446866"/>
                </a:lnTo>
                <a:lnTo>
                  <a:pt x="321734" y="2362200"/>
                </a:lnTo>
                <a:lnTo>
                  <a:pt x="364067" y="2260600"/>
                </a:lnTo>
                <a:lnTo>
                  <a:pt x="414867" y="2184400"/>
                </a:lnTo>
                <a:lnTo>
                  <a:pt x="457200" y="2142066"/>
                </a:lnTo>
                <a:lnTo>
                  <a:pt x="474134" y="2074333"/>
                </a:lnTo>
                <a:lnTo>
                  <a:pt x="516467" y="1989666"/>
                </a:lnTo>
                <a:lnTo>
                  <a:pt x="592667" y="1938866"/>
                </a:lnTo>
                <a:lnTo>
                  <a:pt x="618067" y="1888066"/>
                </a:lnTo>
                <a:lnTo>
                  <a:pt x="685800" y="1778000"/>
                </a:lnTo>
                <a:lnTo>
                  <a:pt x="787400" y="1735666"/>
                </a:lnTo>
                <a:lnTo>
                  <a:pt x="812800" y="1676400"/>
                </a:lnTo>
                <a:lnTo>
                  <a:pt x="838200" y="1634066"/>
                </a:lnTo>
                <a:lnTo>
                  <a:pt x="880534" y="1591733"/>
                </a:lnTo>
                <a:lnTo>
                  <a:pt x="948267" y="1557866"/>
                </a:lnTo>
                <a:lnTo>
                  <a:pt x="999067" y="1549400"/>
                </a:lnTo>
                <a:lnTo>
                  <a:pt x="1075267" y="1549400"/>
                </a:lnTo>
                <a:lnTo>
                  <a:pt x="1109134" y="1439333"/>
                </a:lnTo>
                <a:lnTo>
                  <a:pt x="1143000" y="1371600"/>
                </a:lnTo>
                <a:lnTo>
                  <a:pt x="1185334" y="1371600"/>
                </a:lnTo>
                <a:lnTo>
                  <a:pt x="1261534" y="1346200"/>
                </a:lnTo>
                <a:lnTo>
                  <a:pt x="1303867" y="1329266"/>
                </a:lnTo>
                <a:lnTo>
                  <a:pt x="1363134" y="1286933"/>
                </a:lnTo>
                <a:lnTo>
                  <a:pt x="1405467" y="1210733"/>
                </a:lnTo>
                <a:lnTo>
                  <a:pt x="1447800" y="1168400"/>
                </a:lnTo>
                <a:lnTo>
                  <a:pt x="1532467" y="1134533"/>
                </a:lnTo>
                <a:lnTo>
                  <a:pt x="1600200" y="1168400"/>
                </a:lnTo>
                <a:lnTo>
                  <a:pt x="1676400" y="1066800"/>
                </a:lnTo>
                <a:lnTo>
                  <a:pt x="1727200" y="1007533"/>
                </a:lnTo>
                <a:lnTo>
                  <a:pt x="1794934" y="956733"/>
                </a:lnTo>
                <a:lnTo>
                  <a:pt x="1854200" y="905933"/>
                </a:lnTo>
                <a:lnTo>
                  <a:pt x="1888067" y="855133"/>
                </a:lnTo>
                <a:lnTo>
                  <a:pt x="1913467" y="812800"/>
                </a:lnTo>
                <a:lnTo>
                  <a:pt x="1998134" y="838200"/>
                </a:lnTo>
                <a:lnTo>
                  <a:pt x="2032000" y="838200"/>
                </a:lnTo>
                <a:lnTo>
                  <a:pt x="2065867" y="821266"/>
                </a:lnTo>
                <a:lnTo>
                  <a:pt x="2133600" y="770466"/>
                </a:lnTo>
                <a:lnTo>
                  <a:pt x="2235200" y="778933"/>
                </a:lnTo>
                <a:lnTo>
                  <a:pt x="2294467" y="753533"/>
                </a:lnTo>
                <a:lnTo>
                  <a:pt x="2336800" y="719666"/>
                </a:lnTo>
                <a:lnTo>
                  <a:pt x="2370667" y="711200"/>
                </a:lnTo>
                <a:lnTo>
                  <a:pt x="2429934" y="753533"/>
                </a:lnTo>
                <a:lnTo>
                  <a:pt x="2531534" y="753533"/>
                </a:lnTo>
                <a:lnTo>
                  <a:pt x="2599267" y="711200"/>
                </a:lnTo>
                <a:lnTo>
                  <a:pt x="2717800" y="660400"/>
                </a:lnTo>
                <a:lnTo>
                  <a:pt x="2751667" y="618066"/>
                </a:lnTo>
                <a:lnTo>
                  <a:pt x="2844800" y="592666"/>
                </a:lnTo>
                <a:lnTo>
                  <a:pt x="2887134" y="533400"/>
                </a:lnTo>
                <a:lnTo>
                  <a:pt x="2937934" y="491066"/>
                </a:lnTo>
                <a:lnTo>
                  <a:pt x="2988734" y="465666"/>
                </a:lnTo>
                <a:lnTo>
                  <a:pt x="3081867" y="406400"/>
                </a:lnTo>
                <a:lnTo>
                  <a:pt x="3208867" y="423333"/>
                </a:lnTo>
                <a:lnTo>
                  <a:pt x="3285067" y="364066"/>
                </a:lnTo>
                <a:lnTo>
                  <a:pt x="3285067" y="364066"/>
                </a:lnTo>
                <a:lnTo>
                  <a:pt x="3344334" y="321733"/>
                </a:lnTo>
                <a:lnTo>
                  <a:pt x="3437467" y="338666"/>
                </a:lnTo>
                <a:lnTo>
                  <a:pt x="3522134" y="296333"/>
                </a:lnTo>
                <a:lnTo>
                  <a:pt x="3581400" y="262466"/>
                </a:lnTo>
                <a:lnTo>
                  <a:pt x="3657600" y="262466"/>
                </a:lnTo>
                <a:lnTo>
                  <a:pt x="3733800" y="245533"/>
                </a:lnTo>
                <a:lnTo>
                  <a:pt x="3801534" y="245533"/>
                </a:lnTo>
                <a:lnTo>
                  <a:pt x="3860800" y="237066"/>
                </a:lnTo>
                <a:lnTo>
                  <a:pt x="4047067" y="93133"/>
                </a:lnTo>
                <a:lnTo>
                  <a:pt x="4123267" y="118533"/>
                </a:lnTo>
                <a:lnTo>
                  <a:pt x="4233334" y="101600"/>
                </a:lnTo>
                <a:lnTo>
                  <a:pt x="4309534" y="84666"/>
                </a:lnTo>
                <a:lnTo>
                  <a:pt x="4385734" y="16933"/>
                </a:lnTo>
                <a:lnTo>
                  <a:pt x="4478867" y="16933"/>
                </a:lnTo>
                <a:lnTo>
                  <a:pt x="4546600" y="16933"/>
                </a:lnTo>
                <a:lnTo>
                  <a:pt x="4588934" y="33866"/>
                </a:lnTo>
                <a:lnTo>
                  <a:pt x="4673600" y="0"/>
                </a:lnTo>
              </a:path>
            </a:pathLst>
          </a:custGeom>
          <a:ln w="76200" cap="flat" cmpd="sng" algn="ctr">
            <a:solidFill>
              <a:srgbClr val="D21574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/>
          <p:cNvSpPr/>
          <p:nvPr/>
        </p:nvSpPr>
        <p:spPr>
          <a:xfrm>
            <a:off x="764770" y="2387779"/>
            <a:ext cx="4476848" cy="3137066"/>
          </a:xfrm>
          <a:custGeom>
            <a:avLst/>
            <a:gdLst>
              <a:gd name="connsiteX0" fmla="*/ 0 w 5257800"/>
              <a:gd name="connsiteY0" fmla="*/ 3259667 h 3259667"/>
              <a:gd name="connsiteX1" fmla="*/ 135467 w 5257800"/>
              <a:gd name="connsiteY1" fmla="*/ 3048000 h 3259667"/>
              <a:gd name="connsiteX2" fmla="*/ 203200 w 5257800"/>
              <a:gd name="connsiteY2" fmla="*/ 2912533 h 3259667"/>
              <a:gd name="connsiteX3" fmla="*/ 245533 w 5257800"/>
              <a:gd name="connsiteY3" fmla="*/ 2836333 h 3259667"/>
              <a:gd name="connsiteX4" fmla="*/ 296333 w 5257800"/>
              <a:gd name="connsiteY4" fmla="*/ 2743200 h 3259667"/>
              <a:gd name="connsiteX5" fmla="*/ 381000 w 5257800"/>
              <a:gd name="connsiteY5" fmla="*/ 2650067 h 3259667"/>
              <a:gd name="connsiteX6" fmla="*/ 465667 w 5257800"/>
              <a:gd name="connsiteY6" fmla="*/ 2548467 h 3259667"/>
              <a:gd name="connsiteX7" fmla="*/ 592667 w 5257800"/>
              <a:gd name="connsiteY7" fmla="*/ 2438400 h 3259667"/>
              <a:gd name="connsiteX8" fmla="*/ 694267 w 5257800"/>
              <a:gd name="connsiteY8" fmla="*/ 2269067 h 3259667"/>
              <a:gd name="connsiteX9" fmla="*/ 821267 w 5257800"/>
              <a:gd name="connsiteY9" fmla="*/ 2099733 h 3259667"/>
              <a:gd name="connsiteX10" fmla="*/ 897467 w 5257800"/>
              <a:gd name="connsiteY10" fmla="*/ 1981200 h 3259667"/>
              <a:gd name="connsiteX11" fmla="*/ 982133 w 5257800"/>
              <a:gd name="connsiteY11" fmla="*/ 1837267 h 3259667"/>
              <a:gd name="connsiteX12" fmla="*/ 1058333 w 5257800"/>
              <a:gd name="connsiteY12" fmla="*/ 1794933 h 3259667"/>
              <a:gd name="connsiteX13" fmla="*/ 1159933 w 5257800"/>
              <a:gd name="connsiteY13" fmla="*/ 1710267 h 3259667"/>
              <a:gd name="connsiteX14" fmla="*/ 1219200 w 5257800"/>
              <a:gd name="connsiteY14" fmla="*/ 1625600 h 3259667"/>
              <a:gd name="connsiteX15" fmla="*/ 1295400 w 5257800"/>
              <a:gd name="connsiteY15" fmla="*/ 1532467 h 3259667"/>
              <a:gd name="connsiteX16" fmla="*/ 1337733 w 5257800"/>
              <a:gd name="connsiteY16" fmla="*/ 1473200 h 3259667"/>
              <a:gd name="connsiteX17" fmla="*/ 1439333 w 5257800"/>
              <a:gd name="connsiteY17" fmla="*/ 1397000 h 3259667"/>
              <a:gd name="connsiteX18" fmla="*/ 1524000 w 5257800"/>
              <a:gd name="connsiteY18" fmla="*/ 1388533 h 3259667"/>
              <a:gd name="connsiteX19" fmla="*/ 1634067 w 5257800"/>
              <a:gd name="connsiteY19" fmla="*/ 1346200 h 3259667"/>
              <a:gd name="connsiteX20" fmla="*/ 1718733 w 5257800"/>
              <a:gd name="connsiteY20" fmla="*/ 1286933 h 3259667"/>
              <a:gd name="connsiteX21" fmla="*/ 1786467 w 5257800"/>
              <a:gd name="connsiteY21" fmla="*/ 1227667 h 3259667"/>
              <a:gd name="connsiteX22" fmla="*/ 1845733 w 5257800"/>
              <a:gd name="connsiteY22" fmla="*/ 1193800 h 3259667"/>
              <a:gd name="connsiteX23" fmla="*/ 1896533 w 5257800"/>
              <a:gd name="connsiteY23" fmla="*/ 1193800 h 3259667"/>
              <a:gd name="connsiteX24" fmla="*/ 2006600 w 5257800"/>
              <a:gd name="connsiteY24" fmla="*/ 1092200 h 3259667"/>
              <a:gd name="connsiteX25" fmla="*/ 2065867 w 5257800"/>
              <a:gd name="connsiteY25" fmla="*/ 1049867 h 3259667"/>
              <a:gd name="connsiteX26" fmla="*/ 2142067 w 5257800"/>
              <a:gd name="connsiteY26" fmla="*/ 1032933 h 3259667"/>
              <a:gd name="connsiteX27" fmla="*/ 2218267 w 5257800"/>
              <a:gd name="connsiteY27" fmla="*/ 1016000 h 3259667"/>
              <a:gd name="connsiteX28" fmla="*/ 2302933 w 5257800"/>
              <a:gd name="connsiteY28" fmla="*/ 1041400 h 3259667"/>
              <a:gd name="connsiteX29" fmla="*/ 2362200 w 5257800"/>
              <a:gd name="connsiteY29" fmla="*/ 1066800 h 3259667"/>
              <a:gd name="connsiteX30" fmla="*/ 2413000 w 5257800"/>
              <a:gd name="connsiteY30" fmla="*/ 999067 h 3259667"/>
              <a:gd name="connsiteX31" fmla="*/ 2455333 w 5257800"/>
              <a:gd name="connsiteY31" fmla="*/ 965200 h 3259667"/>
              <a:gd name="connsiteX32" fmla="*/ 2540000 w 5257800"/>
              <a:gd name="connsiteY32" fmla="*/ 889000 h 3259667"/>
              <a:gd name="connsiteX33" fmla="*/ 2573867 w 5257800"/>
              <a:gd name="connsiteY33" fmla="*/ 855133 h 3259667"/>
              <a:gd name="connsiteX34" fmla="*/ 2667000 w 5257800"/>
              <a:gd name="connsiteY34" fmla="*/ 838200 h 3259667"/>
              <a:gd name="connsiteX35" fmla="*/ 2777067 w 5257800"/>
              <a:gd name="connsiteY35" fmla="*/ 728133 h 3259667"/>
              <a:gd name="connsiteX36" fmla="*/ 2827867 w 5257800"/>
              <a:gd name="connsiteY36" fmla="*/ 677333 h 3259667"/>
              <a:gd name="connsiteX37" fmla="*/ 2895600 w 5257800"/>
              <a:gd name="connsiteY37" fmla="*/ 601133 h 3259667"/>
              <a:gd name="connsiteX38" fmla="*/ 3031067 w 5257800"/>
              <a:gd name="connsiteY38" fmla="*/ 592667 h 3259667"/>
              <a:gd name="connsiteX39" fmla="*/ 3149600 w 5257800"/>
              <a:gd name="connsiteY39" fmla="*/ 558800 h 3259667"/>
              <a:gd name="connsiteX40" fmla="*/ 3217333 w 5257800"/>
              <a:gd name="connsiteY40" fmla="*/ 533400 h 3259667"/>
              <a:gd name="connsiteX41" fmla="*/ 3302000 w 5257800"/>
              <a:gd name="connsiteY41" fmla="*/ 541867 h 3259667"/>
              <a:gd name="connsiteX42" fmla="*/ 3420533 w 5257800"/>
              <a:gd name="connsiteY42" fmla="*/ 491067 h 3259667"/>
              <a:gd name="connsiteX43" fmla="*/ 3505200 w 5257800"/>
              <a:gd name="connsiteY43" fmla="*/ 457200 h 3259667"/>
              <a:gd name="connsiteX44" fmla="*/ 3556000 w 5257800"/>
              <a:gd name="connsiteY44" fmla="*/ 423333 h 3259667"/>
              <a:gd name="connsiteX45" fmla="*/ 3640667 w 5257800"/>
              <a:gd name="connsiteY45" fmla="*/ 372533 h 3259667"/>
              <a:gd name="connsiteX46" fmla="*/ 3699933 w 5257800"/>
              <a:gd name="connsiteY46" fmla="*/ 338667 h 3259667"/>
              <a:gd name="connsiteX47" fmla="*/ 3699933 w 5257800"/>
              <a:gd name="connsiteY47" fmla="*/ 338667 h 3259667"/>
              <a:gd name="connsiteX48" fmla="*/ 3784600 w 5257800"/>
              <a:gd name="connsiteY48" fmla="*/ 313267 h 3259667"/>
              <a:gd name="connsiteX49" fmla="*/ 3860800 w 5257800"/>
              <a:gd name="connsiteY49" fmla="*/ 262467 h 3259667"/>
              <a:gd name="connsiteX50" fmla="*/ 3860800 w 5257800"/>
              <a:gd name="connsiteY50" fmla="*/ 262467 h 3259667"/>
              <a:gd name="connsiteX51" fmla="*/ 3937000 w 5257800"/>
              <a:gd name="connsiteY51" fmla="*/ 245533 h 3259667"/>
              <a:gd name="connsiteX52" fmla="*/ 4030133 w 5257800"/>
              <a:gd name="connsiteY52" fmla="*/ 203200 h 3259667"/>
              <a:gd name="connsiteX53" fmla="*/ 4140200 w 5257800"/>
              <a:gd name="connsiteY53" fmla="*/ 211667 h 3259667"/>
              <a:gd name="connsiteX54" fmla="*/ 4224867 w 5257800"/>
              <a:gd name="connsiteY54" fmla="*/ 194733 h 3259667"/>
              <a:gd name="connsiteX55" fmla="*/ 4275667 w 5257800"/>
              <a:gd name="connsiteY55" fmla="*/ 194733 h 3259667"/>
              <a:gd name="connsiteX56" fmla="*/ 4334933 w 5257800"/>
              <a:gd name="connsiteY56" fmla="*/ 152400 h 3259667"/>
              <a:gd name="connsiteX57" fmla="*/ 4428067 w 5257800"/>
              <a:gd name="connsiteY57" fmla="*/ 118533 h 3259667"/>
              <a:gd name="connsiteX58" fmla="*/ 4504267 w 5257800"/>
              <a:gd name="connsiteY58" fmla="*/ 101600 h 3259667"/>
              <a:gd name="connsiteX59" fmla="*/ 4538133 w 5257800"/>
              <a:gd name="connsiteY59" fmla="*/ 93133 h 3259667"/>
              <a:gd name="connsiteX60" fmla="*/ 4563533 w 5257800"/>
              <a:gd name="connsiteY60" fmla="*/ 76200 h 3259667"/>
              <a:gd name="connsiteX61" fmla="*/ 4665133 w 5257800"/>
              <a:gd name="connsiteY61" fmla="*/ 76200 h 3259667"/>
              <a:gd name="connsiteX62" fmla="*/ 4741333 w 5257800"/>
              <a:gd name="connsiteY62" fmla="*/ 42333 h 3259667"/>
              <a:gd name="connsiteX63" fmla="*/ 4826000 w 5257800"/>
              <a:gd name="connsiteY63" fmla="*/ 33867 h 3259667"/>
              <a:gd name="connsiteX64" fmla="*/ 4910667 w 5257800"/>
              <a:gd name="connsiteY64" fmla="*/ 25400 h 3259667"/>
              <a:gd name="connsiteX65" fmla="*/ 4936067 w 5257800"/>
              <a:gd name="connsiteY65" fmla="*/ 42333 h 3259667"/>
              <a:gd name="connsiteX66" fmla="*/ 5003800 w 5257800"/>
              <a:gd name="connsiteY66" fmla="*/ 8467 h 3259667"/>
              <a:gd name="connsiteX67" fmla="*/ 5063067 w 5257800"/>
              <a:gd name="connsiteY67" fmla="*/ 0 h 3259667"/>
              <a:gd name="connsiteX68" fmla="*/ 5105400 w 5257800"/>
              <a:gd name="connsiteY68" fmla="*/ 25400 h 3259667"/>
              <a:gd name="connsiteX69" fmla="*/ 5257800 w 5257800"/>
              <a:gd name="connsiteY69" fmla="*/ 0 h 32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257800" h="3259667">
                <a:moveTo>
                  <a:pt x="0" y="3259667"/>
                </a:moveTo>
                <a:lnTo>
                  <a:pt x="135467" y="3048000"/>
                </a:lnTo>
                <a:lnTo>
                  <a:pt x="203200" y="2912533"/>
                </a:lnTo>
                <a:lnTo>
                  <a:pt x="245533" y="2836333"/>
                </a:lnTo>
                <a:lnTo>
                  <a:pt x="296333" y="2743200"/>
                </a:lnTo>
                <a:lnTo>
                  <a:pt x="381000" y="2650067"/>
                </a:lnTo>
                <a:lnTo>
                  <a:pt x="465667" y="2548467"/>
                </a:lnTo>
                <a:lnTo>
                  <a:pt x="592667" y="2438400"/>
                </a:lnTo>
                <a:lnTo>
                  <a:pt x="694267" y="2269067"/>
                </a:lnTo>
                <a:lnTo>
                  <a:pt x="821267" y="2099733"/>
                </a:lnTo>
                <a:lnTo>
                  <a:pt x="897467" y="1981200"/>
                </a:lnTo>
                <a:lnTo>
                  <a:pt x="982133" y="1837267"/>
                </a:lnTo>
                <a:lnTo>
                  <a:pt x="1058333" y="1794933"/>
                </a:lnTo>
                <a:lnTo>
                  <a:pt x="1159933" y="1710267"/>
                </a:lnTo>
                <a:lnTo>
                  <a:pt x="1219200" y="1625600"/>
                </a:lnTo>
                <a:lnTo>
                  <a:pt x="1295400" y="1532467"/>
                </a:lnTo>
                <a:lnTo>
                  <a:pt x="1337733" y="1473200"/>
                </a:lnTo>
                <a:lnTo>
                  <a:pt x="1439333" y="1397000"/>
                </a:lnTo>
                <a:lnTo>
                  <a:pt x="1524000" y="1388533"/>
                </a:lnTo>
                <a:lnTo>
                  <a:pt x="1634067" y="1346200"/>
                </a:lnTo>
                <a:lnTo>
                  <a:pt x="1718733" y="1286933"/>
                </a:lnTo>
                <a:lnTo>
                  <a:pt x="1786467" y="1227667"/>
                </a:lnTo>
                <a:lnTo>
                  <a:pt x="1845733" y="1193800"/>
                </a:lnTo>
                <a:lnTo>
                  <a:pt x="1896533" y="1193800"/>
                </a:lnTo>
                <a:lnTo>
                  <a:pt x="2006600" y="1092200"/>
                </a:lnTo>
                <a:lnTo>
                  <a:pt x="2065867" y="1049867"/>
                </a:lnTo>
                <a:lnTo>
                  <a:pt x="2142067" y="1032933"/>
                </a:lnTo>
                <a:lnTo>
                  <a:pt x="2218267" y="1016000"/>
                </a:lnTo>
                <a:lnTo>
                  <a:pt x="2302933" y="1041400"/>
                </a:lnTo>
                <a:lnTo>
                  <a:pt x="2362200" y="1066800"/>
                </a:lnTo>
                <a:lnTo>
                  <a:pt x="2413000" y="999067"/>
                </a:lnTo>
                <a:lnTo>
                  <a:pt x="2455333" y="965200"/>
                </a:lnTo>
                <a:lnTo>
                  <a:pt x="2540000" y="889000"/>
                </a:lnTo>
                <a:lnTo>
                  <a:pt x="2573867" y="855133"/>
                </a:lnTo>
                <a:lnTo>
                  <a:pt x="2667000" y="838200"/>
                </a:lnTo>
                <a:lnTo>
                  <a:pt x="2777067" y="728133"/>
                </a:lnTo>
                <a:lnTo>
                  <a:pt x="2827867" y="677333"/>
                </a:lnTo>
                <a:lnTo>
                  <a:pt x="2895600" y="601133"/>
                </a:lnTo>
                <a:lnTo>
                  <a:pt x="3031067" y="592667"/>
                </a:lnTo>
                <a:lnTo>
                  <a:pt x="3149600" y="558800"/>
                </a:lnTo>
                <a:lnTo>
                  <a:pt x="3217333" y="533400"/>
                </a:lnTo>
                <a:lnTo>
                  <a:pt x="3302000" y="541867"/>
                </a:lnTo>
                <a:lnTo>
                  <a:pt x="3420533" y="491067"/>
                </a:lnTo>
                <a:lnTo>
                  <a:pt x="3505200" y="457200"/>
                </a:lnTo>
                <a:lnTo>
                  <a:pt x="3556000" y="423333"/>
                </a:lnTo>
                <a:lnTo>
                  <a:pt x="3640667" y="372533"/>
                </a:lnTo>
                <a:lnTo>
                  <a:pt x="3699933" y="338667"/>
                </a:lnTo>
                <a:lnTo>
                  <a:pt x="3699933" y="338667"/>
                </a:lnTo>
                <a:lnTo>
                  <a:pt x="3784600" y="313267"/>
                </a:lnTo>
                <a:lnTo>
                  <a:pt x="3860800" y="262467"/>
                </a:lnTo>
                <a:lnTo>
                  <a:pt x="3860800" y="262467"/>
                </a:lnTo>
                <a:lnTo>
                  <a:pt x="3937000" y="245533"/>
                </a:lnTo>
                <a:lnTo>
                  <a:pt x="4030133" y="203200"/>
                </a:lnTo>
                <a:lnTo>
                  <a:pt x="4140200" y="211667"/>
                </a:lnTo>
                <a:lnTo>
                  <a:pt x="4224867" y="194733"/>
                </a:lnTo>
                <a:lnTo>
                  <a:pt x="4275667" y="194733"/>
                </a:lnTo>
                <a:lnTo>
                  <a:pt x="4334933" y="152400"/>
                </a:lnTo>
                <a:lnTo>
                  <a:pt x="4428067" y="118533"/>
                </a:lnTo>
                <a:lnTo>
                  <a:pt x="4504267" y="101600"/>
                </a:lnTo>
                <a:lnTo>
                  <a:pt x="4538133" y="93133"/>
                </a:lnTo>
                <a:lnTo>
                  <a:pt x="4563533" y="76200"/>
                </a:lnTo>
                <a:lnTo>
                  <a:pt x="4665133" y="76200"/>
                </a:lnTo>
                <a:lnTo>
                  <a:pt x="4741333" y="42333"/>
                </a:lnTo>
                <a:lnTo>
                  <a:pt x="4826000" y="33867"/>
                </a:lnTo>
                <a:lnTo>
                  <a:pt x="4910667" y="25400"/>
                </a:lnTo>
                <a:lnTo>
                  <a:pt x="4936067" y="42333"/>
                </a:lnTo>
                <a:lnTo>
                  <a:pt x="5003800" y="8467"/>
                </a:lnTo>
                <a:lnTo>
                  <a:pt x="5063067" y="0"/>
                </a:lnTo>
                <a:lnTo>
                  <a:pt x="5105400" y="25400"/>
                </a:lnTo>
                <a:lnTo>
                  <a:pt x="5257800" y="0"/>
                </a:lnTo>
              </a:path>
            </a:pathLst>
          </a:cu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/>
          <p:cNvSpPr/>
          <p:nvPr/>
        </p:nvSpPr>
        <p:spPr>
          <a:xfrm>
            <a:off x="750352" y="1939626"/>
            <a:ext cx="5082412" cy="3544477"/>
          </a:xfrm>
          <a:custGeom>
            <a:avLst/>
            <a:gdLst>
              <a:gd name="connsiteX0" fmla="*/ 0 w 5969000"/>
              <a:gd name="connsiteY0" fmla="*/ 3683000 h 3683000"/>
              <a:gd name="connsiteX1" fmla="*/ 169333 w 5969000"/>
              <a:gd name="connsiteY1" fmla="*/ 3429000 h 3683000"/>
              <a:gd name="connsiteX2" fmla="*/ 211666 w 5969000"/>
              <a:gd name="connsiteY2" fmla="*/ 3344334 h 3683000"/>
              <a:gd name="connsiteX3" fmla="*/ 279400 w 5969000"/>
              <a:gd name="connsiteY3" fmla="*/ 3166534 h 3683000"/>
              <a:gd name="connsiteX4" fmla="*/ 304800 w 5969000"/>
              <a:gd name="connsiteY4" fmla="*/ 3124200 h 3683000"/>
              <a:gd name="connsiteX5" fmla="*/ 406400 w 5969000"/>
              <a:gd name="connsiteY5" fmla="*/ 2988734 h 3683000"/>
              <a:gd name="connsiteX6" fmla="*/ 482600 w 5969000"/>
              <a:gd name="connsiteY6" fmla="*/ 2802467 h 3683000"/>
              <a:gd name="connsiteX7" fmla="*/ 524933 w 5969000"/>
              <a:gd name="connsiteY7" fmla="*/ 2683934 h 3683000"/>
              <a:gd name="connsiteX8" fmla="*/ 550333 w 5969000"/>
              <a:gd name="connsiteY8" fmla="*/ 2590800 h 3683000"/>
              <a:gd name="connsiteX9" fmla="*/ 635000 w 5969000"/>
              <a:gd name="connsiteY9" fmla="*/ 2489200 h 3683000"/>
              <a:gd name="connsiteX10" fmla="*/ 694266 w 5969000"/>
              <a:gd name="connsiteY10" fmla="*/ 2252134 h 3683000"/>
              <a:gd name="connsiteX11" fmla="*/ 787400 w 5969000"/>
              <a:gd name="connsiteY11" fmla="*/ 2167467 h 3683000"/>
              <a:gd name="connsiteX12" fmla="*/ 872066 w 5969000"/>
              <a:gd name="connsiteY12" fmla="*/ 1905000 h 3683000"/>
              <a:gd name="connsiteX13" fmla="*/ 956733 w 5969000"/>
              <a:gd name="connsiteY13" fmla="*/ 1701800 h 3683000"/>
              <a:gd name="connsiteX14" fmla="*/ 1049866 w 5969000"/>
              <a:gd name="connsiteY14" fmla="*/ 1507067 h 3683000"/>
              <a:gd name="connsiteX15" fmla="*/ 1134533 w 5969000"/>
              <a:gd name="connsiteY15" fmla="*/ 1303867 h 3683000"/>
              <a:gd name="connsiteX16" fmla="*/ 1210733 w 5969000"/>
              <a:gd name="connsiteY16" fmla="*/ 1219200 h 3683000"/>
              <a:gd name="connsiteX17" fmla="*/ 1278466 w 5969000"/>
              <a:gd name="connsiteY17" fmla="*/ 1134534 h 3683000"/>
              <a:gd name="connsiteX18" fmla="*/ 1337733 w 5969000"/>
              <a:gd name="connsiteY18" fmla="*/ 1024467 h 3683000"/>
              <a:gd name="connsiteX19" fmla="*/ 1413933 w 5969000"/>
              <a:gd name="connsiteY19" fmla="*/ 897467 h 3683000"/>
              <a:gd name="connsiteX20" fmla="*/ 1498600 w 5969000"/>
              <a:gd name="connsiteY20" fmla="*/ 753534 h 3683000"/>
              <a:gd name="connsiteX21" fmla="*/ 1591733 w 5969000"/>
              <a:gd name="connsiteY21" fmla="*/ 626534 h 3683000"/>
              <a:gd name="connsiteX22" fmla="*/ 1667933 w 5969000"/>
              <a:gd name="connsiteY22" fmla="*/ 524934 h 3683000"/>
              <a:gd name="connsiteX23" fmla="*/ 1752600 w 5969000"/>
              <a:gd name="connsiteY23" fmla="*/ 431800 h 3683000"/>
              <a:gd name="connsiteX24" fmla="*/ 1828800 w 5969000"/>
              <a:gd name="connsiteY24" fmla="*/ 381000 h 3683000"/>
              <a:gd name="connsiteX25" fmla="*/ 1862666 w 5969000"/>
              <a:gd name="connsiteY25" fmla="*/ 372534 h 3683000"/>
              <a:gd name="connsiteX26" fmla="*/ 1972733 w 5969000"/>
              <a:gd name="connsiteY26" fmla="*/ 254000 h 3683000"/>
              <a:gd name="connsiteX27" fmla="*/ 2082800 w 5969000"/>
              <a:gd name="connsiteY27" fmla="*/ 160867 h 3683000"/>
              <a:gd name="connsiteX28" fmla="*/ 2150533 w 5969000"/>
              <a:gd name="connsiteY28" fmla="*/ 127000 h 3683000"/>
              <a:gd name="connsiteX29" fmla="*/ 2226733 w 5969000"/>
              <a:gd name="connsiteY29" fmla="*/ 118534 h 3683000"/>
              <a:gd name="connsiteX30" fmla="*/ 2302933 w 5969000"/>
              <a:gd name="connsiteY30" fmla="*/ 76200 h 3683000"/>
              <a:gd name="connsiteX31" fmla="*/ 2370666 w 5969000"/>
              <a:gd name="connsiteY31" fmla="*/ 76200 h 3683000"/>
              <a:gd name="connsiteX32" fmla="*/ 2429933 w 5969000"/>
              <a:gd name="connsiteY32" fmla="*/ 59267 h 3683000"/>
              <a:gd name="connsiteX33" fmla="*/ 2590800 w 5969000"/>
              <a:gd name="connsiteY33" fmla="*/ 0 h 3683000"/>
              <a:gd name="connsiteX34" fmla="*/ 2692400 w 5969000"/>
              <a:gd name="connsiteY34" fmla="*/ 42334 h 3683000"/>
              <a:gd name="connsiteX35" fmla="*/ 2819400 w 5969000"/>
              <a:gd name="connsiteY35" fmla="*/ 42334 h 3683000"/>
              <a:gd name="connsiteX36" fmla="*/ 2912533 w 5969000"/>
              <a:gd name="connsiteY36" fmla="*/ 25400 h 3683000"/>
              <a:gd name="connsiteX37" fmla="*/ 2988733 w 5969000"/>
              <a:gd name="connsiteY37" fmla="*/ 0 h 3683000"/>
              <a:gd name="connsiteX38" fmla="*/ 3115733 w 5969000"/>
              <a:gd name="connsiteY38" fmla="*/ 33867 h 3683000"/>
              <a:gd name="connsiteX39" fmla="*/ 3149600 w 5969000"/>
              <a:gd name="connsiteY39" fmla="*/ 50800 h 3683000"/>
              <a:gd name="connsiteX40" fmla="*/ 3259666 w 5969000"/>
              <a:gd name="connsiteY40" fmla="*/ 50800 h 3683000"/>
              <a:gd name="connsiteX41" fmla="*/ 3327400 w 5969000"/>
              <a:gd name="connsiteY41" fmla="*/ 42334 h 3683000"/>
              <a:gd name="connsiteX42" fmla="*/ 3505200 w 5969000"/>
              <a:gd name="connsiteY42" fmla="*/ 135467 h 3683000"/>
              <a:gd name="connsiteX43" fmla="*/ 3615266 w 5969000"/>
              <a:gd name="connsiteY43" fmla="*/ 76200 h 3683000"/>
              <a:gd name="connsiteX44" fmla="*/ 3776133 w 5969000"/>
              <a:gd name="connsiteY44" fmla="*/ 84667 h 3683000"/>
              <a:gd name="connsiteX45" fmla="*/ 3826933 w 5969000"/>
              <a:gd name="connsiteY45" fmla="*/ 84667 h 3683000"/>
              <a:gd name="connsiteX46" fmla="*/ 3937000 w 5969000"/>
              <a:gd name="connsiteY46" fmla="*/ 93134 h 3683000"/>
              <a:gd name="connsiteX47" fmla="*/ 3996266 w 5969000"/>
              <a:gd name="connsiteY47" fmla="*/ 101600 h 3683000"/>
              <a:gd name="connsiteX48" fmla="*/ 4047066 w 5969000"/>
              <a:gd name="connsiteY48" fmla="*/ 67734 h 3683000"/>
              <a:gd name="connsiteX49" fmla="*/ 4148666 w 5969000"/>
              <a:gd name="connsiteY49" fmla="*/ 127000 h 3683000"/>
              <a:gd name="connsiteX50" fmla="*/ 4267200 w 5969000"/>
              <a:gd name="connsiteY50" fmla="*/ 118534 h 3683000"/>
              <a:gd name="connsiteX51" fmla="*/ 4351866 w 5969000"/>
              <a:gd name="connsiteY51" fmla="*/ 127000 h 3683000"/>
              <a:gd name="connsiteX52" fmla="*/ 4428066 w 5969000"/>
              <a:gd name="connsiteY52" fmla="*/ 127000 h 3683000"/>
              <a:gd name="connsiteX53" fmla="*/ 4512733 w 5969000"/>
              <a:gd name="connsiteY53" fmla="*/ 143934 h 3683000"/>
              <a:gd name="connsiteX54" fmla="*/ 4588933 w 5969000"/>
              <a:gd name="connsiteY54" fmla="*/ 203200 h 3683000"/>
              <a:gd name="connsiteX55" fmla="*/ 4648200 w 5969000"/>
              <a:gd name="connsiteY55" fmla="*/ 228600 h 3683000"/>
              <a:gd name="connsiteX56" fmla="*/ 4749800 w 5969000"/>
              <a:gd name="connsiteY56" fmla="*/ 220134 h 3683000"/>
              <a:gd name="connsiteX57" fmla="*/ 4910666 w 5969000"/>
              <a:gd name="connsiteY57" fmla="*/ 245534 h 3683000"/>
              <a:gd name="connsiteX58" fmla="*/ 4944533 w 5969000"/>
              <a:gd name="connsiteY58" fmla="*/ 262467 h 3683000"/>
              <a:gd name="connsiteX59" fmla="*/ 5071533 w 5969000"/>
              <a:gd name="connsiteY59" fmla="*/ 262467 h 3683000"/>
              <a:gd name="connsiteX60" fmla="*/ 5223933 w 5969000"/>
              <a:gd name="connsiteY60" fmla="*/ 287867 h 3683000"/>
              <a:gd name="connsiteX61" fmla="*/ 5342466 w 5969000"/>
              <a:gd name="connsiteY61" fmla="*/ 347134 h 3683000"/>
              <a:gd name="connsiteX62" fmla="*/ 5452533 w 5969000"/>
              <a:gd name="connsiteY62" fmla="*/ 347134 h 3683000"/>
              <a:gd name="connsiteX63" fmla="*/ 5537200 w 5969000"/>
              <a:gd name="connsiteY63" fmla="*/ 381000 h 3683000"/>
              <a:gd name="connsiteX64" fmla="*/ 5604933 w 5969000"/>
              <a:gd name="connsiteY64" fmla="*/ 397934 h 3683000"/>
              <a:gd name="connsiteX65" fmla="*/ 5672666 w 5969000"/>
              <a:gd name="connsiteY65" fmla="*/ 448734 h 3683000"/>
              <a:gd name="connsiteX66" fmla="*/ 5765800 w 5969000"/>
              <a:gd name="connsiteY66" fmla="*/ 474134 h 3683000"/>
              <a:gd name="connsiteX67" fmla="*/ 5909733 w 5969000"/>
              <a:gd name="connsiteY67" fmla="*/ 482600 h 3683000"/>
              <a:gd name="connsiteX68" fmla="*/ 5969000 w 5969000"/>
              <a:gd name="connsiteY68" fmla="*/ 4826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69000" h="3683000">
                <a:moveTo>
                  <a:pt x="0" y="3683000"/>
                </a:moveTo>
                <a:lnTo>
                  <a:pt x="169333" y="3429000"/>
                </a:lnTo>
                <a:lnTo>
                  <a:pt x="211666" y="3344334"/>
                </a:lnTo>
                <a:lnTo>
                  <a:pt x="279400" y="3166534"/>
                </a:lnTo>
                <a:lnTo>
                  <a:pt x="304800" y="3124200"/>
                </a:lnTo>
                <a:lnTo>
                  <a:pt x="406400" y="2988734"/>
                </a:lnTo>
                <a:lnTo>
                  <a:pt x="482600" y="2802467"/>
                </a:lnTo>
                <a:lnTo>
                  <a:pt x="524933" y="2683934"/>
                </a:lnTo>
                <a:lnTo>
                  <a:pt x="550333" y="2590800"/>
                </a:lnTo>
                <a:lnTo>
                  <a:pt x="635000" y="2489200"/>
                </a:lnTo>
                <a:lnTo>
                  <a:pt x="694266" y="2252134"/>
                </a:lnTo>
                <a:lnTo>
                  <a:pt x="787400" y="2167467"/>
                </a:lnTo>
                <a:lnTo>
                  <a:pt x="872066" y="1905000"/>
                </a:lnTo>
                <a:lnTo>
                  <a:pt x="956733" y="1701800"/>
                </a:lnTo>
                <a:lnTo>
                  <a:pt x="1049866" y="1507067"/>
                </a:lnTo>
                <a:lnTo>
                  <a:pt x="1134533" y="1303867"/>
                </a:lnTo>
                <a:lnTo>
                  <a:pt x="1210733" y="1219200"/>
                </a:lnTo>
                <a:lnTo>
                  <a:pt x="1278466" y="1134534"/>
                </a:lnTo>
                <a:lnTo>
                  <a:pt x="1337733" y="1024467"/>
                </a:lnTo>
                <a:lnTo>
                  <a:pt x="1413933" y="897467"/>
                </a:lnTo>
                <a:lnTo>
                  <a:pt x="1498600" y="753534"/>
                </a:lnTo>
                <a:lnTo>
                  <a:pt x="1591733" y="626534"/>
                </a:lnTo>
                <a:lnTo>
                  <a:pt x="1667933" y="524934"/>
                </a:lnTo>
                <a:lnTo>
                  <a:pt x="1752600" y="431800"/>
                </a:lnTo>
                <a:lnTo>
                  <a:pt x="1828800" y="381000"/>
                </a:lnTo>
                <a:lnTo>
                  <a:pt x="1862666" y="372534"/>
                </a:lnTo>
                <a:lnTo>
                  <a:pt x="1972733" y="254000"/>
                </a:lnTo>
                <a:lnTo>
                  <a:pt x="2082800" y="160867"/>
                </a:lnTo>
                <a:lnTo>
                  <a:pt x="2150533" y="127000"/>
                </a:lnTo>
                <a:lnTo>
                  <a:pt x="2226733" y="118534"/>
                </a:lnTo>
                <a:lnTo>
                  <a:pt x="2302933" y="76200"/>
                </a:lnTo>
                <a:lnTo>
                  <a:pt x="2370666" y="76200"/>
                </a:lnTo>
                <a:lnTo>
                  <a:pt x="2429933" y="59267"/>
                </a:lnTo>
                <a:lnTo>
                  <a:pt x="2590800" y="0"/>
                </a:lnTo>
                <a:lnTo>
                  <a:pt x="2692400" y="42334"/>
                </a:lnTo>
                <a:lnTo>
                  <a:pt x="2819400" y="42334"/>
                </a:lnTo>
                <a:lnTo>
                  <a:pt x="2912533" y="25400"/>
                </a:lnTo>
                <a:lnTo>
                  <a:pt x="2988733" y="0"/>
                </a:lnTo>
                <a:lnTo>
                  <a:pt x="3115733" y="33867"/>
                </a:lnTo>
                <a:lnTo>
                  <a:pt x="3149600" y="50800"/>
                </a:lnTo>
                <a:lnTo>
                  <a:pt x="3259666" y="50800"/>
                </a:lnTo>
                <a:lnTo>
                  <a:pt x="3327400" y="42334"/>
                </a:lnTo>
                <a:lnTo>
                  <a:pt x="3505200" y="135467"/>
                </a:lnTo>
                <a:lnTo>
                  <a:pt x="3615266" y="76200"/>
                </a:lnTo>
                <a:lnTo>
                  <a:pt x="3776133" y="84667"/>
                </a:lnTo>
                <a:lnTo>
                  <a:pt x="3826933" y="84667"/>
                </a:lnTo>
                <a:lnTo>
                  <a:pt x="3937000" y="93134"/>
                </a:lnTo>
                <a:lnTo>
                  <a:pt x="3996266" y="101600"/>
                </a:lnTo>
                <a:lnTo>
                  <a:pt x="4047066" y="67734"/>
                </a:lnTo>
                <a:lnTo>
                  <a:pt x="4148666" y="127000"/>
                </a:lnTo>
                <a:lnTo>
                  <a:pt x="4267200" y="118534"/>
                </a:lnTo>
                <a:lnTo>
                  <a:pt x="4351866" y="127000"/>
                </a:lnTo>
                <a:lnTo>
                  <a:pt x="4428066" y="127000"/>
                </a:lnTo>
                <a:lnTo>
                  <a:pt x="4512733" y="143934"/>
                </a:lnTo>
                <a:lnTo>
                  <a:pt x="4588933" y="203200"/>
                </a:lnTo>
                <a:lnTo>
                  <a:pt x="4648200" y="228600"/>
                </a:lnTo>
                <a:lnTo>
                  <a:pt x="4749800" y="220134"/>
                </a:lnTo>
                <a:lnTo>
                  <a:pt x="4910666" y="245534"/>
                </a:lnTo>
                <a:lnTo>
                  <a:pt x="4944533" y="262467"/>
                </a:lnTo>
                <a:lnTo>
                  <a:pt x="5071533" y="262467"/>
                </a:lnTo>
                <a:lnTo>
                  <a:pt x="5223933" y="287867"/>
                </a:lnTo>
                <a:lnTo>
                  <a:pt x="5342466" y="347134"/>
                </a:lnTo>
                <a:lnTo>
                  <a:pt x="5452533" y="347134"/>
                </a:lnTo>
                <a:lnTo>
                  <a:pt x="5537200" y="381000"/>
                </a:lnTo>
                <a:lnTo>
                  <a:pt x="5604933" y="397934"/>
                </a:lnTo>
                <a:lnTo>
                  <a:pt x="5672666" y="448734"/>
                </a:lnTo>
                <a:lnTo>
                  <a:pt x="5765800" y="474134"/>
                </a:lnTo>
                <a:lnTo>
                  <a:pt x="5909733" y="482600"/>
                </a:lnTo>
                <a:lnTo>
                  <a:pt x="5969000" y="482600"/>
                </a:lnTo>
              </a:path>
            </a:pathLst>
          </a:custGeom>
          <a:ln w="38100" cap="flat" cmpd="sng" algn="ctr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147956" y="1814588"/>
            <a:ext cx="62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2000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7956" y="2216615"/>
            <a:ext cx="62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1000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51786" y="2613359"/>
            <a:ext cx="52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500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51786" y="3165294"/>
            <a:ext cx="52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200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1786" y="3573568"/>
            <a:ext cx="52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100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5616" y="3970312"/>
            <a:ext cx="41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50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55616" y="4493901"/>
            <a:ext cx="41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20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55616" y="4847758"/>
            <a:ext cx="41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10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59447" y="5217113"/>
            <a:ext cx="31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9447" y="5589339"/>
            <a:ext cx="31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9447" y="5885540"/>
            <a:ext cx="31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1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59447" y="6270754"/>
            <a:ext cx="31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0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770158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50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823370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174441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10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121228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40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472299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30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068016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70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419087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60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365874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90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716945" y="6417498"/>
            <a:ext cx="43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80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014804" y="6417498"/>
            <a:ext cx="54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100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817214" y="2019186"/>
            <a:ext cx="200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United States: 941 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397428" y="2405813"/>
            <a:ext cx="216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Brazil: 950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887986" y="2733649"/>
            <a:ext cx="218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D21574"/>
                </a:solidFill>
              </a:rPr>
              <a:t>México: 362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4865788" y="3104188"/>
            <a:ext cx="8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India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4652887" y="3431744"/>
            <a:ext cx="76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Perú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375521" y="4037641"/>
            <a:ext cx="80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Chile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5042877" y="4296226"/>
            <a:ext cx="113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660066"/>
                </a:solidFill>
              </a:rPr>
              <a:t>Ecuador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6023802" y="4050773"/>
            <a:ext cx="100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 Spain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4252169" y="4424559"/>
            <a:ext cx="129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Colombia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4546516" y="4674073"/>
            <a:ext cx="134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Argentina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7200712" y="5857726"/>
            <a:ext cx="91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China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7658796" y="6417498"/>
            <a:ext cx="54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110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8311132" y="6417498"/>
            <a:ext cx="54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120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12573" y="666357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/>
              <a:t>Source:</a:t>
            </a:r>
            <a:r>
              <a:rPr lang="en-US" sz="1000"/>
              <a:t> FT analysis of data from the European Centre for Disease Prevention and Control and the Covid Tracking Project. Data updated May 31 2020 </a:t>
            </a:r>
          </a:p>
        </p:txBody>
      </p:sp>
    </p:spTree>
    <p:extLst>
      <p:ext uri="{BB962C8B-B14F-4D97-AF65-F5344CB8AC3E}">
        <p14:creationId xmlns:p14="http://schemas.microsoft.com/office/powerpoint/2010/main" val="101419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6D5602-D5BB-714F-8C7A-238A2DCEB599}"/>
              </a:ext>
            </a:extLst>
          </p:cNvPr>
          <p:cNvSpPr txBox="1">
            <a:spLocks/>
          </p:cNvSpPr>
          <p:nvPr/>
        </p:nvSpPr>
        <p:spPr>
          <a:xfrm>
            <a:off x="504852" y="868444"/>
            <a:ext cx="8438236" cy="592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600" dirty="0">
                <a:solidFill>
                  <a:srgbClr val="285A2F"/>
                </a:solidFill>
                <a:latin typeface="Times New Roman"/>
                <a:cs typeface="Times New Roman"/>
              </a:rPr>
              <a:t>This Observatory provides daily data on public health and physical distancing policies implemented at the national and </a:t>
            </a:r>
            <a:r>
              <a:rPr lang="en-US" sz="4600" b="1" dirty="0">
                <a:solidFill>
                  <a:srgbClr val="285A2F"/>
                </a:solidFill>
                <a:latin typeface="Times New Roman"/>
                <a:cs typeface="Times New Roman"/>
              </a:rPr>
              <a:t>sub-national</a:t>
            </a:r>
            <a:r>
              <a:rPr lang="en-US" sz="4600" dirty="0">
                <a:solidFill>
                  <a:srgbClr val="285A2F"/>
                </a:solidFill>
                <a:latin typeface="Times New Roman"/>
                <a:cs typeface="Times New Roman"/>
              </a:rPr>
              <a:t> levels &amp; on population mobility “avoided”, measured since the data of the first confirmed case of COVID-19 diagnosed in each country  </a:t>
            </a:r>
            <a:r>
              <a:rPr lang="es-ES_tradnl" sz="4600" dirty="0">
                <a:solidFill>
                  <a:srgbClr val="285A2F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9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91D8-333B-F944-87C7-FE263C4D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29" y="287147"/>
            <a:ext cx="8286142" cy="782284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Public Policy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F6A1-6905-D841-B1E0-78F14913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59" y="1258809"/>
            <a:ext cx="8421082" cy="5281657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arenR"/>
            </a:pPr>
            <a:r>
              <a:rPr lang="es-MX" sz="2000" dirty="0">
                <a:solidFill>
                  <a:srgbClr val="285A2F"/>
                </a:solidFill>
              </a:rPr>
              <a:t>We begin with the University of Oxford index </a:t>
            </a:r>
            <a:r>
              <a:rPr lang="es-MX" sz="2000" b="1" i="1" u="sng" dirty="0">
                <a:hlinkClick r:id="rId2"/>
              </a:rPr>
              <a:t>(The Oxford COVID-19 Government Response Tracker v.5 (OxCGRT))</a:t>
            </a:r>
            <a:r>
              <a:rPr lang="es-MX" sz="2000" b="1" i="1" u="sng" dirty="0"/>
              <a:t> 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s-MX" sz="2000" dirty="0">
                <a:solidFill>
                  <a:srgbClr val="285A2F"/>
                </a:solidFill>
              </a:rPr>
              <a:t>We include 10 public policy variables, conceptualized at the state level:</a:t>
            </a: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534988" indent="-534988">
              <a:buNone/>
            </a:pPr>
            <a:endParaRPr lang="es-MX" sz="1600" dirty="0">
              <a:solidFill>
                <a:srgbClr val="285A2F"/>
              </a:solidFill>
            </a:endParaRPr>
          </a:p>
          <a:p>
            <a:pPr marL="271463" indent="-271463">
              <a:buNone/>
            </a:pPr>
            <a:r>
              <a:rPr lang="es-MX" sz="2000" dirty="0">
                <a:solidFill>
                  <a:srgbClr val="285A2F"/>
                </a:solidFill>
              </a:rPr>
              <a:t>3) The sum and weight for the day each policy is implemented in relation to the first case (February 27), giving less weight to recent days vs. the first days.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7D6ABC-C06A-DD4E-9243-9416DBB1BEE7}"/>
              </a:ext>
            </a:extLst>
          </p:cNvPr>
          <p:cNvSpPr txBox="1">
            <a:spLocks/>
          </p:cNvSpPr>
          <p:nvPr/>
        </p:nvSpPr>
        <p:spPr>
          <a:xfrm>
            <a:off x="538741" y="2808743"/>
            <a:ext cx="8058150" cy="288618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School closing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Workplace suspension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Cancellation of public events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Suspension of public transit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Information campaign development</a:t>
            </a:r>
          </a:p>
          <a:p>
            <a:pPr marL="355600" lvl="2" indent="-355600">
              <a:spcAft>
                <a:spcPts val="600"/>
              </a:spcAft>
              <a:buNone/>
            </a:pPr>
            <a:endParaRPr lang="es-MX" b="1" dirty="0">
              <a:solidFill>
                <a:srgbClr val="285A2F"/>
              </a:solidFill>
            </a:endParaRP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Domestic travel restriction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International travel control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The directive to stay home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Restrictions on numbers of people in group gatherings</a:t>
            </a:r>
          </a:p>
          <a:p>
            <a:pPr marL="355600" lvl="2" indent="-355600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solidFill>
                  <a:srgbClr val="285A2F"/>
                </a:solidFill>
              </a:rPr>
              <a:t> </a:t>
            </a:r>
            <a:r>
              <a:rPr lang="es-MX" sz="2800" b="1" dirty="0">
                <a:solidFill>
                  <a:srgbClr val="285A2F"/>
                </a:solidFill>
              </a:rPr>
              <a:t>The obligatory use of facemasks</a:t>
            </a:r>
            <a:endParaRPr lang="es-MX" b="1" dirty="0">
              <a:solidFill>
                <a:srgbClr val="285A2F"/>
              </a:solidFill>
            </a:endParaRPr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2383C1F1-C26F-3046-9551-1282EEF02118}"/>
              </a:ext>
            </a:extLst>
          </p:cNvPr>
          <p:cNvSpPr/>
          <p:nvPr/>
        </p:nvSpPr>
        <p:spPr>
          <a:xfrm>
            <a:off x="2" y="0"/>
            <a:ext cx="571777" cy="576000"/>
          </a:xfrm>
          <a:prstGeom prst="rect">
            <a:avLst/>
          </a:prstGeom>
          <a:solidFill>
            <a:srgbClr val="2C5F26"/>
          </a:solidFill>
          <a:ln w="9525" cap="flat" cmpd="sng" algn="ctr">
            <a:noFill/>
            <a:prstDash val="soli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27A165E7-6D77-3246-88A5-B2E9EC7B8869}"/>
              </a:ext>
            </a:extLst>
          </p:cNvPr>
          <p:cNvSpPr/>
          <p:nvPr/>
        </p:nvSpPr>
        <p:spPr>
          <a:xfrm>
            <a:off x="79785" y="560892"/>
            <a:ext cx="571777" cy="5760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9BBB59">
                  <a:lumMod val="60000"/>
                  <a:lumOff val="40000"/>
                </a:srgbClr>
              </a:gs>
              <a:gs pos="4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73AF4F53-5BB6-4D44-9B4A-7CEBE5584871}"/>
              </a:ext>
            </a:extLst>
          </p:cNvPr>
          <p:cNvSpPr/>
          <p:nvPr/>
        </p:nvSpPr>
        <p:spPr>
          <a:xfrm>
            <a:off x="274449" y="286080"/>
            <a:ext cx="571777" cy="5760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91D8-333B-F944-87C7-FE263C4D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8278"/>
            <a:ext cx="8515350" cy="1035241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Mobility Index</a:t>
            </a:r>
            <a:endParaRPr lang="es-MX" sz="5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93B5B5-3F51-6E44-B5BF-E8D2AD514479}"/>
              </a:ext>
            </a:extLst>
          </p:cNvPr>
          <p:cNvCxnSpPr>
            <a:cxnSpLocks/>
          </p:cNvCxnSpPr>
          <p:nvPr/>
        </p:nvCxnSpPr>
        <p:spPr>
          <a:xfrm flipV="1">
            <a:off x="1026909" y="3960881"/>
            <a:ext cx="0" cy="2134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F6A1-6905-D841-B1E0-78F14913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06" y="1491670"/>
            <a:ext cx="8109989" cy="4881788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s-MX" sz="2400" dirty="0">
                <a:solidFill>
                  <a:srgbClr val="285A2F"/>
                </a:solidFill>
              </a:rPr>
              <a:t>Using Google mobility data </a:t>
            </a:r>
            <a:r>
              <a:rPr lang="es-MX" sz="2400" b="1" i="1" dirty="0">
                <a:solidFill>
                  <a:srgbClr val="285A2F"/>
                </a:solidFill>
                <a:hlinkClick r:id="rId2"/>
              </a:rPr>
              <a:t>(Information on community mobility before Covid-19)</a:t>
            </a:r>
            <a:r>
              <a:rPr lang="es-MX" sz="2400" b="1" i="1" dirty="0">
                <a:solidFill>
                  <a:srgbClr val="285A2F"/>
                </a:solidFill>
              </a:rPr>
              <a:t>, </a:t>
            </a:r>
            <a:r>
              <a:rPr lang="es-MX" sz="2400" dirty="0">
                <a:solidFill>
                  <a:srgbClr val="285A2F"/>
                </a:solidFill>
              </a:rPr>
              <a:t>we create the mobility index using a 7-day moving average of mobility</a:t>
            </a:r>
          </a:p>
          <a:p>
            <a:pPr marL="514350" indent="-514350">
              <a:buAutoNum type="arabicParenR"/>
            </a:pPr>
            <a:r>
              <a:rPr lang="es-MX" sz="2400" dirty="0">
                <a:solidFill>
                  <a:srgbClr val="285A2F"/>
                </a:solidFill>
              </a:rPr>
              <a:t>We rank from highest to lowest according to how much  mobility is “avoided” referring to typical weeks before the pandemic</a:t>
            </a: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EF982-8B1E-1E49-BBCF-30730699207C}"/>
              </a:ext>
            </a:extLst>
          </p:cNvPr>
          <p:cNvSpPr txBox="1"/>
          <p:nvPr/>
        </p:nvSpPr>
        <p:spPr>
          <a:xfrm>
            <a:off x="4980255" y="4051980"/>
            <a:ext cx="3662179" cy="1323439"/>
          </a:xfrm>
          <a:prstGeom prst="rect">
            <a:avLst/>
          </a:prstGeom>
          <a:noFill/>
          <a:ln w="25400" cap="flat" cmpd="sng" algn="ctr">
            <a:solidFill>
              <a:srgbClr val="285A2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s-MX" sz="2000" b="1">
                <a:solidFill>
                  <a:schemeClr val="accent2">
                    <a:lumMod val="75000"/>
                  </a:schemeClr>
                </a:solidFill>
              </a:rPr>
              <a:t>Orange is above normal mobility</a:t>
            </a:r>
          </a:p>
          <a:p>
            <a:r>
              <a:rPr lang="es-MX" sz="20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s-MX" sz="2000" b="1">
                <a:solidFill>
                  <a:srgbClr val="285A2F"/>
                </a:solidFill>
              </a:rPr>
              <a:t>Green area corresponds to accumulated mobility “avoided”</a:t>
            </a:r>
            <a:endParaRPr lang="es-MX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89485A-AAB7-5942-92D8-AFA81F1A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6" r="23134"/>
          <a:stretch/>
        </p:blipFill>
        <p:spPr>
          <a:xfrm>
            <a:off x="1039844" y="4117970"/>
            <a:ext cx="3333826" cy="22467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0F79B8-B5F4-7F46-99B3-91259D1B7B33}"/>
              </a:ext>
            </a:extLst>
          </p:cNvPr>
          <p:cNvCxnSpPr>
            <a:cxnSpLocks/>
          </p:cNvCxnSpPr>
          <p:nvPr/>
        </p:nvCxnSpPr>
        <p:spPr>
          <a:xfrm>
            <a:off x="934983" y="4667891"/>
            <a:ext cx="38272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308BDEB-BA3B-714D-8E46-CC40CE1B0030}"/>
              </a:ext>
            </a:extLst>
          </p:cNvPr>
          <p:cNvSpPr txBox="1"/>
          <p:nvPr/>
        </p:nvSpPr>
        <p:spPr>
          <a:xfrm>
            <a:off x="634482" y="6202280"/>
            <a:ext cx="120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Date of</a:t>
            </a:r>
          </a:p>
          <a:p>
            <a:r>
              <a:rPr lang="es-MX"/>
              <a:t> first case</a:t>
            </a:r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70EF4CF2-5DA3-D941-8F7F-42A2BE2B1884}"/>
              </a:ext>
            </a:extLst>
          </p:cNvPr>
          <p:cNvSpPr/>
          <p:nvPr/>
        </p:nvSpPr>
        <p:spPr>
          <a:xfrm>
            <a:off x="2" y="0"/>
            <a:ext cx="571777" cy="576000"/>
          </a:xfrm>
          <a:prstGeom prst="rect">
            <a:avLst/>
          </a:prstGeom>
          <a:solidFill>
            <a:srgbClr val="2C5F26"/>
          </a:solidFill>
          <a:ln w="9525" cap="flat" cmpd="sng" algn="ctr">
            <a:noFill/>
            <a:prstDash val="soli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B471477F-CA5D-7043-AC45-191588B6DAE1}"/>
              </a:ext>
            </a:extLst>
          </p:cNvPr>
          <p:cNvSpPr/>
          <p:nvPr/>
        </p:nvSpPr>
        <p:spPr>
          <a:xfrm>
            <a:off x="79785" y="560892"/>
            <a:ext cx="571777" cy="5760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9BBB59">
                  <a:lumMod val="60000"/>
                  <a:lumOff val="40000"/>
                </a:srgbClr>
              </a:gs>
              <a:gs pos="4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25FFDE42-0B26-EC4C-9748-4537C69D29B3}"/>
              </a:ext>
            </a:extLst>
          </p:cNvPr>
          <p:cNvSpPr/>
          <p:nvPr/>
        </p:nvSpPr>
        <p:spPr>
          <a:xfrm>
            <a:off x="274449" y="286080"/>
            <a:ext cx="571777" cy="5760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s-ES_tradnl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1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13747" y="6017994"/>
            <a:ext cx="512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Febrero 27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32356" y="5904887"/>
            <a:ext cx="7285538" cy="7081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666342" y="1894654"/>
            <a:ext cx="7217568" cy="4025810"/>
          </a:xfrm>
          <a:custGeom>
            <a:avLst/>
            <a:gdLst/>
            <a:ahLst/>
            <a:cxnLst>
              <a:cxn ang="0">
                <a:pos x="552" y="8320"/>
              </a:cxn>
              <a:cxn ang="0">
                <a:pos x="1272" y="8320"/>
              </a:cxn>
              <a:cxn ang="0">
                <a:pos x="1976" y="8320"/>
              </a:cxn>
              <a:cxn ang="0">
                <a:pos x="2497" y="5847"/>
              </a:cxn>
              <a:cxn ang="0">
                <a:pos x="2863" y="5155"/>
              </a:cxn>
              <a:cxn ang="0">
                <a:pos x="3201" y="4116"/>
              </a:cxn>
              <a:cxn ang="0">
                <a:pos x="3575" y="2391"/>
              </a:cxn>
              <a:cxn ang="0">
                <a:pos x="4098" y="1632"/>
              </a:cxn>
              <a:cxn ang="0">
                <a:pos x="4457" y="1286"/>
              </a:cxn>
              <a:cxn ang="0">
                <a:pos x="5184" y="930"/>
              </a:cxn>
              <a:cxn ang="0">
                <a:pos x="5700" y="796"/>
              </a:cxn>
              <a:cxn ang="0">
                <a:pos x="6261" y="417"/>
              </a:cxn>
              <a:cxn ang="0">
                <a:pos x="6966" y="321"/>
              </a:cxn>
              <a:cxn ang="0">
                <a:pos x="7686" y="241"/>
              </a:cxn>
              <a:cxn ang="0">
                <a:pos x="8390" y="193"/>
              </a:cxn>
              <a:cxn ang="0">
                <a:pos x="9112" y="160"/>
              </a:cxn>
              <a:cxn ang="0">
                <a:pos x="9816" y="128"/>
              </a:cxn>
              <a:cxn ang="0">
                <a:pos x="10536" y="96"/>
              </a:cxn>
              <a:cxn ang="0">
                <a:pos x="11240" y="80"/>
              </a:cxn>
              <a:cxn ang="0">
                <a:pos x="11958" y="49"/>
              </a:cxn>
              <a:cxn ang="0">
                <a:pos x="12662" y="33"/>
              </a:cxn>
              <a:cxn ang="0">
                <a:pos x="13384" y="32"/>
              </a:cxn>
              <a:cxn ang="0">
                <a:pos x="14088" y="16"/>
              </a:cxn>
              <a:cxn ang="0">
                <a:pos x="14808" y="0"/>
              </a:cxn>
              <a:cxn ang="0">
                <a:pos x="14808" y="48"/>
              </a:cxn>
              <a:cxn ang="0">
                <a:pos x="14088" y="64"/>
              </a:cxn>
              <a:cxn ang="0">
                <a:pos x="13384" y="80"/>
              </a:cxn>
              <a:cxn ang="0">
                <a:pos x="12667" y="80"/>
              </a:cxn>
              <a:cxn ang="0">
                <a:pos x="11963" y="96"/>
              </a:cxn>
              <a:cxn ang="0">
                <a:pos x="11240" y="128"/>
              </a:cxn>
              <a:cxn ang="0">
                <a:pos x="10536" y="144"/>
              </a:cxn>
              <a:cxn ang="0">
                <a:pos x="9816" y="176"/>
              </a:cxn>
              <a:cxn ang="0">
                <a:pos x="9112" y="208"/>
              </a:cxn>
              <a:cxn ang="0">
                <a:pos x="8395" y="240"/>
              </a:cxn>
              <a:cxn ang="0">
                <a:pos x="7690" y="288"/>
              </a:cxn>
              <a:cxn ang="0">
                <a:pos x="6971" y="368"/>
              </a:cxn>
              <a:cxn ang="0">
                <a:pos x="6268" y="464"/>
              </a:cxn>
              <a:cxn ang="0">
                <a:pos x="5741" y="820"/>
              </a:cxn>
              <a:cxn ang="0">
                <a:pos x="5201" y="975"/>
              </a:cxn>
              <a:cxn ang="0">
                <a:pos x="4488" y="1323"/>
              </a:cxn>
              <a:cxn ang="0">
                <a:pos x="4143" y="1649"/>
              </a:cxn>
              <a:cxn ang="0">
                <a:pos x="3609" y="2425"/>
              </a:cxn>
              <a:cxn ang="0">
                <a:pos x="3248" y="4125"/>
              </a:cxn>
              <a:cxn ang="0">
                <a:pos x="2882" y="5198"/>
              </a:cxn>
              <a:cxn ang="0">
                <a:pos x="2544" y="5850"/>
              </a:cxn>
              <a:cxn ang="0">
                <a:pos x="1976" y="8368"/>
              </a:cxn>
              <a:cxn ang="0">
                <a:pos x="1272" y="8368"/>
              </a:cxn>
              <a:cxn ang="0">
                <a:pos x="552" y="8368"/>
              </a:cxn>
              <a:cxn ang="0">
                <a:pos x="0" y="8344"/>
              </a:cxn>
            </a:cxnLst>
            <a:rect l="0" t="0" r="r" b="b"/>
            <a:pathLst>
              <a:path w="15008" h="8368">
                <a:moveTo>
                  <a:pt x="24" y="8320"/>
                </a:moveTo>
                <a:lnTo>
                  <a:pt x="200" y="8320"/>
                </a:lnTo>
                <a:lnTo>
                  <a:pt x="376" y="8320"/>
                </a:lnTo>
                <a:lnTo>
                  <a:pt x="552" y="8320"/>
                </a:lnTo>
                <a:lnTo>
                  <a:pt x="744" y="8320"/>
                </a:lnTo>
                <a:lnTo>
                  <a:pt x="920" y="8320"/>
                </a:lnTo>
                <a:lnTo>
                  <a:pt x="1096" y="8320"/>
                </a:lnTo>
                <a:lnTo>
                  <a:pt x="1272" y="8320"/>
                </a:lnTo>
                <a:lnTo>
                  <a:pt x="1448" y="8320"/>
                </a:lnTo>
                <a:lnTo>
                  <a:pt x="1624" y="8320"/>
                </a:lnTo>
                <a:lnTo>
                  <a:pt x="1800" y="8320"/>
                </a:lnTo>
                <a:lnTo>
                  <a:pt x="1976" y="8320"/>
                </a:lnTo>
                <a:lnTo>
                  <a:pt x="2168" y="8320"/>
                </a:lnTo>
                <a:lnTo>
                  <a:pt x="2344" y="8320"/>
                </a:lnTo>
                <a:lnTo>
                  <a:pt x="2321" y="8343"/>
                </a:lnTo>
                <a:lnTo>
                  <a:pt x="2497" y="5847"/>
                </a:lnTo>
                <a:cubicBezTo>
                  <a:pt x="2497" y="5845"/>
                  <a:pt x="2497" y="5843"/>
                  <a:pt x="2497" y="5842"/>
                </a:cubicBezTo>
                <a:lnTo>
                  <a:pt x="2673" y="5250"/>
                </a:lnTo>
                <a:cubicBezTo>
                  <a:pt x="2675" y="5243"/>
                  <a:pt x="2680" y="5237"/>
                  <a:pt x="2687" y="5235"/>
                </a:cubicBezTo>
                <a:lnTo>
                  <a:pt x="2863" y="5155"/>
                </a:lnTo>
                <a:cubicBezTo>
                  <a:pt x="2864" y="5154"/>
                  <a:pt x="2865" y="5154"/>
                  <a:pt x="2866" y="5153"/>
                </a:cubicBezTo>
                <a:lnTo>
                  <a:pt x="3042" y="5105"/>
                </a:lnTo>
                <a:lnTo>
                  <a:pt x="3025" y="5124"/>
                </a:lnTo>
                <a:lnTo>
                  <a:pt x="3201" y="4116"/>
                </a:lnTo>
                <a:lnTo>
                  <a:pt x="3377" y="2678"/>
                </a:lnTo>
                <a:cubicBezTo>
                  <a:pt x="3377" y="2674"/>
                  <a:pt x="3379" y="2670"/>
                  <a:pt x="3381" y="2667"/>
                </a:cubicBezTo>
                <a:lnTo>
                  <a:pt x="3573" y="2395"/>
                </a:lnTo>
                <a:cubicBezTo>
                  <a:pt x="3574" y="2394"/>
                  <a:pt x="3575" y="2392"/>
                  <a:pt x="3575" y="2391"/>
                </a:cubicBezTo>
                <a:lnTo>
                  <a:pt x="3751" y="2215"/>
                </a:lnTo>
                <a:lnTo>
                  <a:pt x="3929" y="2070"/>
                </a:lnTo>
                <a:lnTo>
                  <a:pt x="3922" y="2080"/>
                </a:lnTo>
                <a:lnTo>
                  <a:pt x="4098" y="1632"/>
                </a:lnTo>
                <a:cubicBezTo>
                  <a:pt x="4099" y="1629"/>
                  <a:pt x="4101" y="1626"/>
                  <a:pt x="4103" y="1624"/>
                </a:cubicBezTo>
                <a:lnTo>
                  <a:pt x="4279" y="1432"/>
                </a:lnTo>
                <a:cubicBezTo>
                  <a:pt x="4280" y="1431"/>
                  <a:pt x="4280" y="1431"/>
                  <a:pt x="4281" y="1430"/>
                </a:cubicBezTo>
                <a:lnTo>
                  <a:pt x="4457" y="1286"/>
                </a:lnTo>
                <a:lnTo>
                  <a:pt x="4636" y="1172"/>
                </a:lnTo>
                <a:lnTo>
                  <a:pt x="4830" y="1075"/>
                </a:lnTo>
                <a:lnTo>
                  <a:pt x="5007" y="995"/>
                </a:lnTo>
                <a:lnTo>
                  <a:pt x="5184" y="930"/>
                </a:lnTo>
                <a:lnTo>
                  <a:pt x="5362" y="881"/>
                </a:lnTo>
                <a:lnTo>
                  <a:pt x="5538" y="833"/>
                </a:lnTo>
                <a:lnTo>
                  <a:pt x="5714" y="785"/>
                </a:lnTo>
                <a:lnTo>
                  <a:pt x="5700" y="796"/>
                </a:lnTo>
                <a:lnTo>
                  <a:pt x="5876" y="492"/>
                </a:lnTo>
                <a:cubicBezTo>
                  <a:pt x="5879" y="486"/>
                  <a:pt x="5885" y="482"/>
                  <a:pt x="5892" y="481"/>
                </a:cubicBezTo>
                <a:lnTo>
                  <a:pt x="6068" y="449"/>
                </a:lnTo>
                <a:lnTo>
                  <a:pt x="6261" y="417"/>
                </a:lnTo>
                <a:lnTo>
                  <a:pt x="6436" y="385"/>
                </a:lnTo>
                <a:lnTo>
                  <a:pt x="6612" y="353"/>
                </a:lnTo>
                <a:lnTo>
                  <a:pt x="6790" y="337"/>
                </a:lnTo>
                <a:lnTo>
                  <a:pt x="6966" y="321"/>
                </a:lnTo>
                <a:lnTo>
                  <a:pt x="7142" y="305"/>
                </a:lnTo>
                <a:lnTo>
                  <a:pt x="7316" y="273"/>
                </a:lnTo>
                <a:lnTo>
                  <a:pt x="7494" y="257"/>
                </a:lnTo>
                <a:lnTo>
                  <a:pt x="7686" y="241"/>
                </a:lnTo>
                <a:lnTo>
                  <a:pt x="7864" y="240"/>
                </a:lnTo>
                <a:lnTo>
                  <a:pt x="8038" y="225"/>
                </a:lnTo>
                <a:lnTo>
                  <a:pt x="8214" y="209"/>
                </a:lnTo>
                <a:lnTo>
                  <a:pt x="8390" y="193"/>
                </a:lnTo>
                <a:lnTo>
                  <a:pt x="8566" y="177"/>
                </a:lnTo>
                <a:lnTo>
                  <a:pt x="8744" y="176"/>
                </a:lnTo>
                <a:lnTo>
                  <a:pt x="8934" y="161"/>
                </a:lnTo>
                <a:lnTo>
                  <a:pt x="9112" y="160"/>
                </a:lnTo>
                <a:lnTo>
                  <a:pt x="9286" y="145"/>
                </a:lnTo>
                <a:lnTo>
                  <a:pt x="9464" y="144"/>
                </a:lnTo>
                <a:lnTo>
                  <a:pt x="9638" y="129"/>
                </a:lnTo>
                <a:lnTo>
                  <a:pt x="9816" y="128"/>
                </a:lnTo>
                <a:lnTo>
                  <a:pt x="9990" y="113"/>
                </a:lnTo>
                <a:lnTo>
                  <a:pt x="10168" y="112"/>
                </a:lnTo>
                <a:lnTo>
                  <a:pt x="10358" y="97"/>
                </a:lnTo>
                <a:lnTo>
                  <a:pt x="10536" y="96"/>
                </a:lnTo>
                <a:lnTo>
                  <a:pt x="10712" y="96"/>
                </a:lnTo>
                <a:lnTo>
                  <a:pt x="10886" y="81"/>
                </a:lnTo>
                <a:lnTo>
                  <a:pt x="11064" y="80"/>
                </a:lnTo>
                <a:lnTo>
                  <a:pt x="11240" y="80"/>
                </a:lnTo>
                <a:lnTo>
                  <a:pt x="11414" y="65"/>
                </a:lnTo>
                <a:lnTo>
                  <a:pt x="11608" y="64"/>
                </a:lnTo>
                <a:lnTo>
                  <a:pt x="11784" y="64"/>
                </a:lnTo>
                <a:lnTo>
                  <a:pt x="11958" y="49"/>
                </a:lnTo>
                <a:lnTo>
                  <a:pt x="12136" y="48"/>
                </a:lnTo>
                <a:lnTo>
                  <a:pt x="12312" y="48"/>
                </a:lnTo>
                <a:lnTo>
                  <a:pt x="12488" y="48"/>
                </a:lnTo>
                <a:lnTo>
                  <a:pt x="12662" y="33"/>
                </a:lnTo>
                <a:lnTo>
                  <a:pt x="12840" y="32"/>
                </a:lnTo>
                <a:lnTo>
                  <a:pt x="13032" y="32"/>
                </a:lnTo>
                <a:lnTo>
                  <a:pt x="13208" y="32"/>
                </a:lnTo>
                <a:lnTo>
                  <a:pt x="13384" y="32"/>
                </a:lnTo>
                <a:lnTo>
                  <a:pt x="13558" y="17"/>
                </a:lnTo>
                <a:lnTo>
                  <a:pt x="13736" y="16"/>
                </a:lnTo>
                <a:lnTo>
                  <a:pt x="13912" y="16"/>
                </a:lnTo>
                <a:lnTo>
                  <a:pt x="14088" y="16"/>
                </a:lnTo>
                <a:lnTo>
                  <a:pt x="14264" y="16"/>
                </a:lnTo>
                <a:lnTo>
                  <a:pt x="14454" y="1"/>
                </a:lnTo>
                <a:lnTo>
                  <a:pt x="14632" y="0"/>
                </a:lnTo>
                <a:lnTo>
                  <a:pt x="14808" y="0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08" y="48"/>
                </a:lnTo>
                <a:lnTo>
                  <a:pt x="14632" y="48"/>
                </a:lnTo>
                <a:lnTo>
                  <a:pt x="14458" y="48"/>
                </a:lnTo>
                <a:lnTo>
                  <a:pt x="14264" y="64"/>
                </a:lnTo>
                <a:lnTo>
                  <a:pt x="14088" y="64"/>
                </a:lnTo>
                <a:lnTo>
                  <a:pt x="13912" y="64"/>
                </a:lnTo>
                <a:lnTo>
                  <a:pt x="13736" y="64"/>
                </a:lnTo>
                <a:lnTo>
                  <a:pt x="13563" y="64"/>
                </a:lnTo>
                <a:lnTo>
                  <a:pt x="13384" y="80"/>
                </a:lnTo>
                <a:lnTo>
                  <a:pt x="13208" y="80"/>
                </a:lnTo>
                <a:lnTo>
                  <a:pt x="13032" y="80"/>
                </a:lnTo>
                <a:lnTo>
                  <a:pt x="12840" y="80"/>
                </a:lnTo>
                <a:lnTo>
                  <a:pt x="12667" y="80"/>
                </a:lnTo>
                <a:lnTo>
                  <a:pt x="12488" y="96"/>
                </a:lnTo>
                <a:lnTo>
                  <a:pt x="12312" y="96"/>
                </a:lnTo>
                <a:lnTo>
                  <a:pt x="12136" y="96"/>
                </a:lnTo>
                <a:lnTo>
                  <a:pt x="11963" y="96"/>
                </a:lnTo>
                <a:lnTo>
                  <a:pt x="11784" y="112"/>
                </a:lnTo>
                <a:lnTo>
                  <a:pt x="11608" y="112"/>
                </a:lnTo>
                <a:lnTo>
                  <a:pt x="11419" y="112"/>
                </a:lnTo>
                <a:lnTo>
                  <a:pt x="11240" y="128"/>
                </a:lnTo>
                <a:lnTo>
                  <a:pt x="11064" y="128"/>
                </a:lnTo>
                <a:lnTo>
                  <a:pt x="10891" y="128"/>
                </a:lnTo>
                <a:lnTo>
                  <a:pt x="10712" y="144"/>
                </a:lnTo>
                <a:lnTo>
                  <a:pt x="10536" y="144"/>
                </a:lnTo>
                <a:lnTo>
                  <a:pt x="10362" y="144"/>
                </a:lnTo>
                <a:lnTo>
                  <a:pt x="10168" y="160"/>
                </a:lnTo>
                <a:lnTo>
                  <a:pt x="9995" y="160"/>
                </a:lnTo>
                <a:lnTo>
                  <a:pt x="9816" y="176"/>
                </a:lnTo>
                <a:lnTo>
                  <a:pt x="9643" y="176"/>
                </a:lnTo>
                <a:lnTo>
                  <a:pt x="9464" y="192"/>
                </a:lnTo>
                <a:lnTo>
                  <a:pt x="9291" y="192"/>
                </a:lnTo>
                <a:lnTo>
                  <a:pt x="9112" y="208"/>
                </a:lnTo>
                <a:lnTo>
                  <a:pt x="8938" y="208"/>
                </a:lnTo>
                <a:lnTo>
                  <a:pt x="8744" y="224"/>
                </a:lnTo>
                <a:lnTo>
                  <a:pt x="8571" y="224"/>
                </a:lnTo>
                <a:lnTo>
                  <a:pt x="8395" y="240"/>
                </a:lnTo>
                <a:lnTo>
                  <a:pt x="8219" y="256"/>
                </a:lnTo>
                <a:lnTo>
                  <a:pt x="8043" y="272"/>
                </a:lnTo>
                <a:lnTo>
                  <a:pt x="7864" y="288"/>
                </a:lnTo>
                <a:lnTo>
                  <a:pt x="7690" y="288"/>
                </a:lnTo>
                <a:lnTo>
                  <a:pt x="7499" y="304"/>
                </a:lnTo>
                <a:lnTo>
                  <a:pt x="7325" y="320"/>
                </a:lnTo>
                <a:lnTo>
                  <a:pt x="7147" y="352"/>
                </a:lnTo>
                <a:lnTo>
                  <a:pt x="6971" y="368"/>
                </a:lnTo>
                <a:lnTo>
                  <a:pt x="6795" y="384"/>
                </a:lnTo>
                <a:lnTo>
                  <a:pt x="6621" y="400"/>
                </a:lnTo>
                <a:lnTo>
                  <a:pt x="6445" y="432"/>
                </a:lnTo>
                <a:lnTo>
                  <a:pt x="6268" y="464"/>
                </a:lnTo>
                <a:lnTo>
                  <a:pt x="6077" y="496"/>
                </a:lnTo>
                <a:lnTo>
                  <a:pt x="5901" y="528"/>
                </a:lnTo>
                <a:lnTo>
                  <a:pt x="5917" y="516"/>
                </a:lnTo>
                <a:lnTo>
                  <a:pt x="5741" y="820"/>
                </a:lnTo>
                <a:cubicBezTo>
                  <a:pt x="5738" y="826"/>
                  <a:pt x="5733" y="830"/>
                  <a:pt x="5727" y="832"/>
                </a:cubicBezTo>
                <a:lnTo>
                  <a:pt x="5551" y="880"/>
                </a:lnTo>
                <a:lnTo>
                  <a:pt x="5375" y="928"/>
                </a:lnTo>
                <a:lnTo>
                  <a:pt x="5201" y="975"/>
                </a:lnTo>
                <a:lnTo>
                  <a:pt x="5026" y="1038"/>
                </a:lnTo>
                <a:lnTo>
                  <a:pt x="4851" y="1118"/>
                </a:lnTo>
                <a:lnTo>
                  <a:pt x="4661" y="1213"/>
                </a:lnTo>
                <a:lnTo>
                  <a:pt x="4488" y="1323"/>
                </a:lnTo>
                <a:lnTo>
                  <a:pt x="4312" y="1467"/>
                </a:lnTo>
                <a:lnTo>
                  <a:pt x="4314" y="1465"/>
                </a:lnTo>
                <a:lnTo>
                  <a:pt x="4138" y="1657"/>
                </a:lnTo>
                <a:lnTo>
                  <a:pt x="4143" y="1649"/>
                </a:lnTo>
                <a:lnTo>
                  <a:pt x="3967" y="2097"/>
                </a:lnTo>
                <a:cubicBezTo>
                  <a:pt x="3965" y="2101"/>
                  <a:pt x="3963" y="2104"/>
                  <a:pt x="3960" y="2107"/>
                </a:cubicBezTo>
                <a:lnTo>
                  <a:pt x="3785" y="2249"/>
                </a:lnTo>
                <a:lnTo>
                  <a:pt x="3609" y="2425"/>
                </a:lnTo>
                <a:lnTo>
                  <a:pt x="3612" y="2422"/>
                </a:lnTo>
                <a:lnTo>
                  <a:pt x="3420" y="2694"/>
                </a:lnTo>
                <a:lnTo>
                  <a:pt x="3424" y="2683"/>
                </a:lnTo>
                <a:lnTo>
                  <a:pt x="3248" y="4125"/>
                </a:lnTo>
                <a:lnTo>
                  <a:pt x="3072" y="5133"/>
                </a:lnTo>
                <a:cubicBezTo>
                  <a:pt x="3071" y="5142"/>
                  <a:pt x="3064" y="5149"/>
                  <a:pt x="3055" y="5152"/>
                </a:cubicBezTo>
                <a:lnTo>
                  <a:pt x="2879" y="5200"/>
                </a:lnTo>
                <a:lnTo>
                  <a:pt x="2882" y="5198"/>
                </a:lnTo>
                <a:lnTo>
                  <a:pt x="2706" y="5278"/>
                </a:lnTo>
                <a:lnTo>
                  <a:pt x="2719" y="5263"/>
                </a:lnTo>
                <a:lnTo>
                  <a:pt x="2543" y="5855"/>
                </a:lnTo>
                <a:lnTo>
                  <a:pt x="2544" y="5850"/>
                </a:lnTo>
                <a:lnTo>
                  <a:pt x="2368" y="8346"/>
                </a:lnTo>
                <a:cubicBezTo>
                  <a:pt x="2368" y="8359"/>
                  <a:pt x="2357" y="8368"/>
                  <a:pt x="2344" y="8368"/>
                </a:cubicBezTo>
                <a:lnTo>
                  <a:pt x="2168" y="8368"/>
                </a:lnTo>
                <a:lnTo>
                  <a:pt x="1976" y="8368"/>
                </a:lnTo>
                <a:lnTo>
                  <a:pt x="1800" y="8368"/>
                </a:lnTo>
                <a:lnTo>
                  <a:pt x="1624" y="8368"/>
                </a:lnTo>
                <a:lnTo>
                  <a:pt x="1448" y="8368"/>
                </a:lnTo>
                <a:lnTo>
                  <a:pt x="1272" y="8368"/>
                </a:lnTo>
                <a:lnTo>
                  <a:pt x="1096" y="8368"/>
                </a:lnTo>
                <a:lnTo>
                  <a:pt x="920" y="8368"/>
                </a:lnTo>
                <a:lnTo>
                  <a:pt x="744" y="8368"/>
                </a:lnTo>
                <a:lnTo>
                  <a:pt x="552" y="8368"/>
                </a:lnTo>
                <a:lnTo>
                  <a:pt x="376" y="8368"/>
                </a:lnTo>
                <a:lnTo>
                  <a:pt x="200" y="8368"/>
                </a:lnTo>
                <a:lnTo>
                  <a:pt x="24" y="8368"/>
                </a:lnTo>
                <a:cubicBezTo>
                  <a:pt x="11" y="8368"/>
                  <a:pt x="0" y="8358"/>
                  <a:pt x="0" y="8344"/>
                </a:cubicBezTo>
                <a:cubicBezTo>
                  <a:pt x="0" y="8331"/>
                  <a:pt x="11" y="8320"/>
                  <a:pt x="24" y="8320"/>
                </a:cubicBezTo>
                <a:close/>
              </a:path>
            </a:pathLst>
          </a:custGeom>
          <a:solidFill>
            <a:srgbClr val="ED7D31"/>
          </a:solidFill>
          <a:ln w="5" cap="flat">
            <a:solidFill>
              <a:srgbClr val="ED7D3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666342" y="3118114"/>
            <a:ext cx="6879134" cy="2802349"/>
          </a:xfrm>
          <a:custGeom>
            <a:avLst/>
            <a:gdLst/>
            <a:ahLst/>
            <a:cxnLst>
              <a:cxn ang="0">
                <a:pos x="376" y="5777"/>
              </a:cxn>
              <a:cxn ang="0">
                <a:pos x="920" y="5777"/>
              </a:cxn>
              <a:cxn ang="0">
                <a:pos x="1448" y="5777"/>
              </a:cxn>
              <a:cxn ang="0">
                <a:pos x="1992" y="5777"/>
              </a:cxn>
              <a:cxn ang="0">
                <a:pos x="2520" y="5777"/>
              </a:cxn>
              <a:cxn ang="0">
                <a:pos x="2851" y="5790"/>
              </a:cxn>
              <a:cxn ang="0">
                <a:pos x="3201" y="4803"/>
              </a:cxn>
              <a:cxn ang="0">
                <a:pos x="3394" y="4512"/>
              </a:cxn>
              <a:cxn ang="0">
                <a:pos x="3750" y="3867"/>
              </a:cxn>
              <a:cxn ang="0">
                <a:pos x="4099" y="3327"/>
              </a:cxn>
              <a:cxn ang="0">
                <a:pos x="4460" y="3077"/>
              </a:cxn>
              <a:cxn ang="0">
                <a:pos x="4817" y="2323"/>
              </a:cxn>
              <a:cxn ang="0">
                <a:pos x="4999" y="2072"/>
              </a:cxn>
              <a:cxn ang="0">
                <a:pos x="5529" y="1607"/>
              </a:cxn>
              <a:cxn ang="0">
                <a:pos x="6077" y="1300"/>
              </a:cxn>
              <a:cxn ang="0">
                <a:pos x="6608" y="1075"/>
              </a:cxn>
              <a:cxn ang="0">
                <a:pos x="7138" y="898"/>
              </a:cxn>
              <a:cxn ang="0">
                <a:pos x="7684" y="754"/>
              </a:cxn>
              <a:cxn ang="0">
                <a:pos x="8210" y="626"/>
              </a:cxn>
              <a:cxn ang="0">
                <a:pos x="8756" y="530"/>
              </a:cxn>
              <a:cxn ang="0">
                <a:pos x="9286" y="450"/>
              </a:cxn>
              <a:cxn ang="0">
                <a:pos x="9830" y="370"/>
              </a:cxn>
              <a:cxn ang="0">
                <a:pos x="10358" y="306"/>
              </a:cxn>
              <a:cxn ang="0">
                <a:pos x="10884" y="242"/>
              </a:cxn>
              <a:cxn ang="0">
                <a:pos x="11430" y="194"/>
              </a:cxn>
              <a:cxn ang="0">
                <a:pos x="11958" y="146"/>
              </a:cxn>
              <a:cxn ang="0">
                <a:pos x="12502" y="114"/>
              </a:cxn>
              <a:cxn ang="0">
                <a:pos x="13032" y="81"/>
              </a:cxn>
              <a:cxn ang="0">
                <a:pos x="13560" y="49"/>
              </a:cxn>
              <a:cxn ang="0">
                <a:pos x="14104" y="17"/>
              </a:cxn>
              <a:cxn ang="0">
                <a:pos x="14283" y="49"/>
              </a:cxn>
              <a:cxn ang="0">
                <a:pos x="13754" y="81"/>
              </a:cxn>
              <a:cxn ang="0">
                <a:pos x="13211" y="113"/>
              </a:cxn>
              <a:cxn ang="0">
                <a:pos x="12683" y="145"/>
              </a:cxn>
              <a:cxn ang="0">
                <a:pos x="12136" y="193"/>
              </a:cxn>
              <a:cxn ang="0">
                <a:pos x="11611" y="225"/>
              </a:cxn>
              <a:cxn ang="0">
                <a:pos x="11082" y="273"/>
              </a:cxn>
              <a:cxn ang="0">
                <a:pos x="10539" y="337"/>
              </a:cxn>
              <a:cxn ang="0">
                <a:pos x="10011" y="401"/>
              </a:cxn>
              <a:cxn ang="0">
                <a:pos x="9469" y="465"/>
              </a:cxn>
              <a:cxn ang="0">
                <a:pos x="8941" y="545"/>
              </a:cxn>
              <a:cxn ang="0">
                <a:pos x="8397" y="641"/>
              </a:cxn>
              <a:cxn ang="0">
                <a:pos x="7871" y="753"/>
              </a:cxn>
              <a:cxn ang="0">
                <a:pos x="7344" y="880"/>
              </a:cxn>
              <a:cxn ang="0">
                <a:pos x="6801" y="1056"/>
              </a:cxn>
              <a:cxn ang="0">
                <a:pos x="6274" y="1263"/>
              </a:cxn>
              <a:cxn ang="0">
                <a:pos x="5733" y="1534"/>
              </a:cxn>
              <a:cxn ang="0">
                <a:pos x="5209" y="1930"/>
              </a:cxn>
              <a:cxn ang="0">
                <a:pos x="4860" y="2344"/>
              </a:cxn>
              <a:cxn ang="0">
                <a:pos x="4677" y="3006"/>
              </a:cxn>
              <a:cxn ang="0">
                <a:pos x="4135" y="3357"/>
              </a:cxn>
              <a:cxn ang="0">
                <a:pos x="3962" y="3706"/>
              </a:cxn>
              <a:cxn ang="0">
                <a:pos x="3615" y="4115"/>
              </a:cxn>
              <a:cxn ang="0">
                <a:pos x="3244" y="4823"/>
              </a:cxn>
              <a:cxn ang="0">
                <a:pos x="3069" y="5493"/>
              </a:cxn>
              <a:cxn ang="0">
                <a:pos x="2696" y="5825"/>
              </a:cxn>
              <a:cxn ang="0">
                <a:pos x="2168" y="5825"/>
              </a:cxn>
              <a:cxn ang="0">
                <a:pos x="1624" y="5825"/>
              </a:cxn>
              <a:cxn ang="0">
                <a:pos x="1096" y="5825"/>
              </a:cxn>
              <a:cxn ang="0">
                <a:pos x="552" y="5825"/>
              </a:cxn>
              <a:cxn ang="0">
                <a:pos x="24" y="5825"/>
              </a:cxn>
            </a:cxnLst>
            <a:rect l="0" t="0" r="r" b="b"/>
            <a:pathLst>
              <a:path w="14306" h="5825">
                <a:moveTo>
                  <a:pt x="24" y="5777"/>
                </a:moveTo>
                <a:lnTo>
                  <a:pt x="200" y="5777"/>
                </a:lnTo>
                <a:lnTo>
                  <a:pt x="376" y="5777"/>
                </a:lnTo>
                <a:lnTo>
                  <a:pt x="552" y="5777"/>
                </a:lnTo>
                <a:lnTo>
                  <a:pt x="744" y="5777"/>
                </a:lnTo>
                <a:lnTo>
                  <a:pt x="920" y="5777"/>
                </a:lnTo>
                <a:lnTo>
                  <a:pt x="1096" y="5777"/>
                </a:lnTo>
                <a:lnTo>
                  <a:pt x="1272" y="5777"/>
                </a:lnTo>
                <a:lnTo>
                  <a:pt x="1448" y="5777"/>
                </a:lnTo>
                <a:lnTo>
                  <a:pt x="1624" y="5777"/>
                </a:lnTo>
                <a:lnTo>
                  <a:pt x="1800" y="5777"/>
                </a:lnTo>
                <a:lnTo>
                  <a:pt x="1992" y="5777"/>
                </a:lnTo>
                <a:lnTo>
                  <a:pt x="2168" y="5777"/>
                </a:lnTo>
                <a:lnTo>
                  <a:pt x="2344" y="5777"/>
                </a:lnTo>
                <a:lnTo>
                  <a:pt x="2520" y="5777"/>
                </a:lnTo>
                <a:lnTo>
                  <a:pt x="2696" y="5777"/>
                </a:lnTo>
                <a:lnTo>
                  <a:pt x="2872" y="5777"/>
                </a:lnTo>
                <a:lnTo>
                  <a:pt x="2851" y="5790"/>
                </a:lnTo>
                <a:lnTo>
                  <a:pt x="3027" y="5470"/>
                </a:lnTo>
                <a:lnTo>
                  <a:pt x="3025" y="5475"/>
                </a:lnTo>
                <a:lnTo>
                  <a:pt x="3201" y="4803"/>
                </a:lnTo>
                <a:cubicBezTo>
                  <a:pt x="3202" y="4801"/>
                  <a:pt x="3203" y="4798"/>
                  <a:pt x="3204" y="4796"/>
                </a:cubicBezTo>
                <a:lnTo>
                  <a:pt x="3396" y="4508"/>
                </a:lnTo>
                <a:lnTo>
                  <a:pt x="3394" y="4512"/>
                </a:lnTo>
                <a:lnTo>
                  <a:pt x="3570" y="4096"/>
                </a:lnTo>
                <a:cubicBezTo>
                  <a:pt x="3571" y="4094"/>
                  <a:pt x="3572" y="4092"/>
                  <a:pt x="3574" y="4091"/>
                </a:cubicBezTo>
                <a:lnTo>
                  <a:pt x="3750" y="3867"/>
                </a:lnTo>
                <a:lnTo>
                  <a:pt x="3927" y="3673"/>
                </a:lnTo>
                <a:lnTo>
                  <a:pt x="3923" y="3679"/>
                </a:lnTo>
                <a:lnTo>
                  <a:pt x="4099" y="3327"/>
                </a:lnTo>
                <a:cubicBezTo>
                  <a:pt x="4101" y="3323"/>
                  <a:pt x="4103" y="3320"/>
                  <a:pt x="4106" y="3318"/>
                </a:cubicBezTo>
                <a:lnTo>
                  <a:pt x="4282" y="3190"/>
                </a:lnTo>
                <a:lnTo>
                  <a:pt x="4460" y="3077"/>
                </a:lnTo>
                <a:lnTo>
                  <a:pt x="4652" y="2965"/>
                </a:lnTo>
                <a:lnTo>
                  <a:pt x="4641" y="2979"/>
                </a:lnTo>
                <a:lnTo>
                  <a:pt x="4817" y="2323"/>
                </a:lnTo>
                <a:cubicBezTo>
                  <a:pt x="4818" y="2320"/>
                  <a:pt x="4819" y="2318"/>
                  <a:pt x="4821" y="2315"/>
                </a:cubicBezTo>
                <a:lnTo>
                  <a:pt x="4997" y="2075"/>
                </a:lnTo>
                <a:cubicBezTo>
                  <a:pt x="4998" y="2074"/>
                  <a:pt x="4999" y="2073"/>
                  <a:pt x="4999" y="2072"/>
                </a:cubicBezTo>
                <a:lnTo>
                  <a:pt x="5175" y="1896"/>
                </a:lnTo>
                <a:lnTo>
                  <a:pt x="5353" y="1751"/>
                </a:lnTo>
                <a:lnTo>
                  <a:pt x="5529" y="1607"/>
                </a:lnTo>
                <a:lnTo>
                  <a:pt x="5708" y="1493"/>
                </a:lnTo>
                <a:lnTo>
                  <a:pt x="5902" y="1396"/>
                </a:lnTo>
                <a:lnTo>
                  <a:pt x="6077" y="1300"/>
                </a:lnTo>
                <a:lnTo>
                  <a:pt x="6255" y="1220"/>
                </a:lnTo>
                <a:lnTo>
                  <a:pt x="6431" y="1140"/>
                </a:lnTo>
                <a:lnTo>
                  <a:pt x="6608" y="1075"/>
                </a:lnTo>
                <a:lnTo>
                  <a:pt x="6784" y="1011"/>
                </a:lnTo>
                <a:lnTo>
                  <a:pt x="6960" y="947"/>
                </a:lnTo>
                <a:lnTo>
                  <a:pt x="7138" y="898"/>
                </a:lnTo>
                <a:lnTo>
                  <a:pt x="7329" y="835"/>
                </a:lnTo>
                <a:lnTo>
                  <a:pt x="7506" y="786"/>
                </a:lnTo>
                <a:lnTo>
                  <a:pt x="7684" y="754"/>
                </a:lnTo>
                <a:lnTo>
                  <a:pt x="7858" y="706"/>
                </a:lnTo>
                <a:lnTo>
                  <a:pt x="8036" y="674"/>
                </a:lnTo>
                <a:lnTo>
                  <a:pt x="8210" y="626"/>
                </a:lnTo>
                <a:lnTo>
                  <a:pt x="8388" y="594"/>
                </a:lnTo>
                <a:lnTo>
                  <a:pt x="8581" y="562"/>
                </a:lnTo>
                <a:lnTo>
                  <a:pt x="8756" y="530"/>
                </a:lnTo>
                <a:lnTo>
                  <a:pt x="8932" y="498"/>
                </a:lnTo>
                <a:lnTo>
                  <a:pt x="9108" y="466"/>
                </a:lnTo>
                <a:lnTo>
                  <a:pt x="9286" y="450"/>
                </a:lnTo>
                <a:lnTo>
                  <a:pt x="9460" y="418"/>
                </a:lnTo>
                <a:lnTo>
                  <a:pt x="9636" y="386"/>
                </a:lnTo>
                <a:lnTo>
                  <a:pt x="9830" y="370"/>
                </a:lnTo>
                <a:lnTo>
                  <a:pt x="10006" y="354"/>
                </a:lnTo>
                <a:lnTo>
                  <a:pt x="10180" y="322"/>
                </a:lnTo>
                <a:lnTo>
                  <a:pt x="10358" y="306"/>
                </a:lnTo>
                <a:lnTo>
                  <a:pt x="10534" y="290"/>
                </a:lnTo>
                <a:lnTo>
                  <a:pt x="10710" y="274"/>
                </a:lnTo>
                <a:lnTo>
                  <a:pt x="10884" y="242"/>
                </a:lnTo>
                <a:lnTo>
                  <a:pt x="11078" y="226"/>
                </a:lnTo>
                <a:lnTo>
                  <a:pt x="11254" y="210"/>
                </a:lnTo>
                <a:lnTo>
                  <a:pt x="11430" y="194"/>
                </a:lnTo>
                <a:lnTo>
                  <a:pt x="11606" y="178"/>
                </a:lnTo>
                <a:lnTo>
                  <a:pt x="11782" y="162"/>
                </a:lnTo>
                <a:lnTo>
                  <a:pt x="11958" y="146"/>
                </a:lnTo>
                <a:lnTo>
                  <a:pt x="12136" y="145"/>
                </a:lnTo>
                <a:lnTo>
                  <a:pt x="12310" y="130"/>
                </a:lnTo>
                <a:lnTo>
                  <a:pt x="12502" y="114"/>
                </a:lnTo>
                <a:lnTo>
                  <a:pt x="12678" y="98"/>
                </a:lnTo>
                <a:lnTo>
                  <a:pt x="12854" y="82"/>
                </a:lnTo>
                <a:lnTo>
                  <a:pt x="13032" y="81"/>
                </a:lnTo>
                <a:lnTo>
                  <a:pt x="13206" y="66"/>
                </a:lnTo>
                <a:lnTo>
                  <a:pt x="13382" y="50"/>
                </a:lnTo>
                <a:lnTo>
                  <a:pt x="13560" y="49"/>
                </a:lnTo>
                <a:lnTo>
                  <a:pt x="13750" y="34"/>
                </a:lnTo>
                <a:lnTo>
                  <a:pt x="13926" y="18"/>
                </a:lnTo>
                <a:lnTo>
                  <a:pt x="14104" y="17"/>
                </a:lnTo>
                <a:lnTo>
                  <a:pt x="14278" y="2"/>
                </a:lnTo>
                <a:cubicBezTo>
                  <a:pt x="14291" y="0"/>
                  <a:pt x="14303" y="10"/>
                  <a:pt x="14304" y="23"/>
                </a:cubicBezTo>
                <a:cubicBezTo>
                  <a:pt x="14306" y="36"/>
                  <a:pt x="14296" y="48"/>
                  <a:pt x="14283" y="49"/>
                </a:cubicBezTo>
                <a:lnTo>
                  <a:pt x="14104" y="65"/>
                </a:lnTo>
                <a:lnTo>
                  <a:pt x="13931" y="65"/>
                </a:lnTo>
                <a:lnTo>
                  <a:pt x="13754" y="81"/>
                </a:lnTo>
                <a:lnTo>
                  <a:pt x="13560" y="97"/>
                </a:lnTo>
                <a:lnTo>
                  <a:pt x="13387" y="97"/>
                </a:lnTo>
                <a:lnTo>
                  <a:pt x="13211" y="113"/>
                </a:lnTo>
                <a:lnTo>
                  <a:pt x="13032" y="129"/>
                </a:lnTo>
                <a:lnTo>
                  <a:pt x="12859" y="129"/>
                </a:lnTo>
                <a:lnTo>
                  <a:pt x="12683" y="145"/>
                </a:lnTo>
                <a:lnTo>
                  <a:pt x="12506" y="161"/>
                </a:lnTo>
                <a:lnTo>
                  <a:pt x="12315" y="177"/>
                </a:lnTo>
                <a:lnTo>
                  <a:pt x="12136" y="193"/>
                </a:lnTo>
                <a:lnTo>
                  <a:pt x="11963" y="193"/>
                </a:lnTo>
                <a:lnTo>
                  <a:pt x="11787" y="209"/>
                </a:lnTo>
                <a:lnTo>
                  <a:pt x="11611" y="225"/>
                </a:lnTo>
                <a:lnTo>
                  <a:pt x="11435" y="241"/>
                </a:lnTo>
                <a:lnTo>
                  <a:pt x="11259" y="257"/>
                </a:lnTo>
                <a:lnTo>
                  <a:pt x="11082" y="273"/>
                </a:lnTo>
                <a:lnTo>
                  <a:pt x="10893" y="289"/>
                </a:lnTo>
                <a:lnTo>
                  <a:pt x="10715" y="321"/>
                </a:lnTo>
                <a:lnTo>
                  <a:pt x="10539" y="337"/>
                </a:lnTo>
                <a:lnTo>
                  <a:pt x="10363" y="353"/>
                </a:lnTo>
                <a:lnTo>
                  <a:pt x="10189" y="369"/>
                </a:lnTo>
                <a:lnTo>
                  <a:pt x="10011" y="401"/>
                </a:lnTo>
                <a:lnTo>
                  <a:pt x="9834" y="417"/>
                </a:lnTo>
                <a:lnTo>
                  <a:pt x="9645" y="433"/>
                </a:lnTo>
                <a:lnTo>
                  <a:pt x="9469" y="465"/>
                </a:lnTo>
                <a:lnTo>
                  <a:pt x="9291" y="497"/>
                </a:lnTo>
                <a:lnTo>
                  <a:pt x="9117" y="513"/>
                </a:lnTo>
                <a:lnTo>
                  <a:pt x="8941" y="545"/>
                </a:lnTo>
                <a:lnTo>
                  <a:pt x="8765" y="577"/>
                </a:lnTo>
                <a:lnTo>
                  <a:pt x="8588" y="609"/>
                </a:lnTo>
                <a:lnTo>
                  <a:pt x="8397" y="641"/>
                </a:lnTo>
                <a:lnTo>
                  <a:pt x="8223" y="673"/>
                </a:lnTo>
                <a:lnTo>
                  <a:pt x="8045" y="721"/>
                </a:lnTo>
                <a:lnTo>
                  <a:pt x="7871" y="753"/>
                </a:lnTo>
                <a:lnTo>
                  <a:pt x="7693" y="801"/>
                </a:lnTo>
                <a:lnTo>
                  <a:pt x="7519" y="833"/>
                </a:lnTo>
                <a:lnTo>
                  <a:pt x="7344" y="880"/>
                </a:lnTo>
                <a:lnTo>
                  <a:pt x="7151" y="945"/>
                </a:lnTo>
                <a:lnTo>
                  <a:pt x="6977" y="992"/>
                </a:lnTo>
                <a:lnTo>
                  <a:pt x="6801" y="1056"/>
                </a:lnTo>
                <a:lnTo>
                  <a:pt x="6625" y="1120"/>
                </a:lnTo>
                <a:lnTo>
                  <a:pt x="6450" y="1183"/>
                </a:lnTo>
                <a:lnTo>
                  <a:pt x="6274" y="1263"/>
                </a:lnTo>
                <a:lnTo>
                  <a:pt x="6100" y="1343"/>
                </a:lnTo>
                <a:lnTo>
                  <a:pt x="5923" y="1439"/>
                </a:lnTo>
                <a:lnTo>
                  <a:pt x="5733" y="1534"/>
                </a:lnTo>
                <a:lnTo>
                  <a:pt x="5560" y="1644"/>
                </a:lnTo>
                <a:lnTo>
                  <a:pt x="5384" y="1788"/>
                </a:lnTo>
                <a:lnTo>
                  <a:pt x="5209" y="1930"/>
                </a:lnTo>
                <a:lnTo>
                  <a:pt x="5033" y="2106"/>
                </a:lnTo>
                <a:lnTo>
                  <a:pt x="5036" y="2104"/>
                </a:lnTo>
                <a:lnTo>
                  <a:pt x="4860" y="2344"/>
                </a:lnTo>
                <a:lnTo>
                  <a:pt x="4864" y="2336"/>
                </a:lnTo>
                <a:lnTo>
                  <a:pt x="4688" y="2992"/>
                </a:lnTo>
                <a:cubicBezTo>
                  <a:pt x="4686" y="2998"/>
                  <a:pt x="4682" y="3003"/>
                  <a:pt x="4677" y="3006"/>
                </a:cubicBezTo>
                <a:lnTo>
                  <a:pt x="4485" y="3118"/>
                </a:lnTo>
                <a:lnTo>
                  <a:pt x="4311" y="3229"/>
                </a:lnTo>
                <a:lnTo>
                  <a:pt x="4135" y="3357"/>
                </a:lnTo>
                <a:lnTo>
                  <a:pt x="4142" y="3348"/>
                </a:lnTo>
                <a:lnTo>
                  <a:pt x="3966" y="3700"/>
                </a:lnTo>
                <a:cubicBezTo>
                  <a:pt x="3965" y="3702"/>
                  <a:pt x="3964" y="3704"/>
                  <a:pt x="3962" y="3706"/>
                </a:cubicBezTo>
                <a:lnTo>
                  <a:pt x="3787" y="3896"/>
                </a:lnTo>
                <a:lnTo>
                  <a:pt x="3611" y="4120"/>
                </a:lnTo>
                <a:lnTo>
                  <a:pt x="3615" y="4115"/>
                </a:lnTo>
                <a:lnTo>
                  <a:pt x="3439" y="4531"/>
                </a:lnTo>
                <a:cubicBezTo>
                  <a:pt x="3438" y="4532"/>
                  <a:pt x="3437" y="4534"/>
                  <a:pt x="3436" y="4535"/>
                </a:cubicBezTo>
                <a:lnTo>
                  <a:pt x="3244" y="4823"/>
                </a:lnTo>
                <a:lnTo>
                  <a:pt x="3248" y="4816"/>
                </a:lnTo>
                <a:lnTo>
                  <a:pt x="3072" y="5488"/>
                </a:lnTo>
                <a:cubicBezTo>
                  <a:pt x="3071" y="5489"/>
                  <a:pt x="3070" y="5491"/>
                  <a:pt x="3069" y="5493"/>
                </a:cubicBezTo>
                <a:lnTo>
                  <a:pt x="2893" y="5813"/>
                </a:lnTo>
                <a:cubicBezTo>
                  <a:pt x="2889" y="5821"/>
                  <a:pt x="2881" y="5825"/>
                  <a:pt x="2872" y="5825"/>
                </a:cubicBezTo>
                <a:lnTo>
                  <a:pt x="2696" y="5825"/>
                </a:lnTo>
                <a:lnTo>
                  <a:pt x="2520" y="5825"/>
                </a:lnTo>
                <a:lnTo>
                  <a:pt x="2344" y="5825"/>
                </a:lnTo>
                <a:lnTo>
                  <a:pt x="2168" y="5825"/>
                </a:lnTo>
                <a:lnTo>
                  <a:pt x="1992" y="5825"/>
                </a:lnTo>
                <a:lnTo>
                  <a:pt x="1800" y="5825"/>
                </a:lnTo>
                <a:lnTo>
                  <a:pt x="1624" y="5825"/>
                </a:lnTo>
                <a:lnTo>
                  <a:pt x="1448" y="5825"/>
                </a:lnTo>
                <a:lnTo>
                  <a:pt x="1272" y="5825"/>
                </a:lnTo>
                <a:lnTo>
                  <a:pt x="1096" y="5825"/>
                </a:lnTo>
                <a:lnTo>
                  <a:pt x="920" y="5825"/>
                </a:lnTo>
                <a:lnTo>
                  <a:pt x="744" y="5825"/>
                </a:lnTo>
                <a:lnTo>
                  <a:pt x="552" y="5825"/>
                </a:lnTo>
                <a:lnTo>
                  <a:pt x="376" y="5825"/>
                </a:lnTo>
                <a:lnTo>
                  <a:pt x="200" y="5825"/>
                </a:lnTo>
                <a:lnTo>
                  <a:pt x="24" y="5825"/>
                </a:lnTo>
                <a:cubicBezTo>
                  <a:pt x="11" y="5825"/>
                  <a:pt x="0" y="5815"/>
                  <a:pt x="0" y="5801"/>
                </a:cubicBezTo>
                <a:cubicBezTo>
                  <a:pt x="0" y="5788"/>
                  <a:pt x="11" y="5777"/>
                  <a:pt x="24" y="5777"/>
                </a:cubicBezTo>
                <a:close/>
              </a:path>
            </a:pathLst>
          </a:custGeom>
          <a:solidFill>
            <a:srgbClr val="C55A11"/>
          </a:solidFill>
          <a:ln w="5" cap="flat">
            <a:solidFill>
              <a:srgbClr val="C55A1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666342" y="2495056"/>
            <a:ext cx="7217568" cy="3425408"/>
          </a:xfrm>
          <a:custGeom>
            <a:avLst/>
            <a:gdLst/>
            <a:ahLst/>
            <a:cxnLst>
              <a:cxn ang="0">
                <a:pos x="552" y="7072"/>
              </a:cxn>
              <a:cxn ang="0">
                <a:pos x="1272" y="7072"/>
              </a:cxn>
              <a:cxn ang="0">
                <a:pos x="1624" y="6704"/>
              </a:cxn>
              <a:cxn ang="0">
                <a:pos x="2344" y="6704"/>
              </a:cxn>
              <a:cxn ang="0">
                <a:pos x="2676" y="5532"/>
              </a:cxn>
              <a:cxn ang="0">
                <a:pos x="3036" y="5236"/>
              </a:cxn>
              <a:cxn ang="0">
                <a:pos x="3386" y="4405"/>
              </a:cxn>
              <a:cxn ang="0">
                <a:pos x="4111" y="3971"/>
              </a:cxn>
              <a:cxn ang="0">
                <a:pos x="4466" y="3617"/>
              </a:cxn>
              <a:cxn ang="0">
                <a:pos x="4821" y="2746"/>
              </a:cxn>
              <a:cxn ang="0">
                <a:pos x="5353" y="2166"/>
              </a:cxn>
              <a:cxn ang="0">
                <a:pos x="6063" y="1747"/>
              </a:cxn>
              <a:cxn ang="0">
                <a:pos x="6786" y="1489"/>
              </a:cxn>
              <a:cxn ang="0">
                <a:pos x="7490" y="1297"/>
              </a:cxn>
              <a:cxn ang="0">
                <a:pos x="8212" y="1169"/>
              </a:cxn>
              <a:cxn ang="0">
                <a:pos x="8564" y="737"/>
              </a:cxn>
              <a:cxn ang="0">
                <a:pos x="9284" y="641"/>
              </a:cxn>
              <a:cxn ang="0">
                <a:pos x="9990" y="577"/>
              </a:cxn>
              <a:cxn ang="0">
                <a:pos x="10358" y="273"/>
              </a:cxn>
              <a:cxn ang="0">
                <a:pos x="10710" y="609"/>
              </a:cxn>
              <a:cxn ang="0">
                <a:pos x="11414" y="545"/>
              </a:cxn>
              <a:cxn ang="0">
                <a:pos x="12134" y="497"/>
              </a:cxn>
              <a:cxn ang="0">
                <a:pos x="12486" y="113"/>
              </a:cxn>
              <a:cxn ang="0">
                <a:pos x="13208" y="80"/>
              </a:cxn>
              <a:cxn ang="0">
                <a:pos x="13912" y="48"/>
              </a:cxn>
              <a:cxn ang="0">
                <a:pos x="14632" y="16"/>
              </a:cxn>
              <a:cxn ang="0">
                <a:pos x="14984" y="48"/>
              </a:cxn>
              <a:cxn ang="0">
                <a:pos x="14264" y="80"/>
              </a:cxn>
              <a:cxn ang="0">
                <a:pos x="13560" y="112"/>
              </a:cxn>
              <a:cxn ang="0">
                <a:pos x="12843" y="144"/>
              </a:cxn>
              <a:cxn ang="0">
                <a:pos x="12334" y="163"/>
              </a:cxn>
              <a:cxn ang="0">
                <a:pos x="11787" y="576"/>
              </a:cxn>
              <a:cxn ang="0">
                <a:pos x="11067" y="624"/>
              </a:cxn>
              <a:cxn ang="0">
                <a:pos x="10515" y="291"/>
              </a:cxn>
              <a:cxn ang="0">
                <a:pos x="10189" y="325"/>
              </a:cxn>
              <a:cxn ang="0">
                <a:pos x="9643" y="656"/>
              </a:cxn>
              <a:cxn ang="0">
                <a:pos x="8940" y="736"/>
              </a:cxn>
              <a:cxn ang="0">
                <a:pos x="8414" y="802"/>
              </a:cxn>
              <a:cxn ang="0">
                <a:pos x="7869" y="1280"/>
              </a:cxn>
              <a:cxn ang="0">
                <a:pos x="7151" y="1440"/>
              </a:cxn>
              <a:cxn ang="0">
                <a:pos x="6449" y="1647"/>
              </a:cxn>
              <a:cxn ang="0">
                <a:pos x="5733" y="1965"/>
              </a:cxn>
              <a:cxn ang="0">
                <a:pos x="5210" y="2345"/>
              </a:cxn>
              <a:cxn ang="0">
                <a:pos x="4672" y="3598"/>
              </a:cxn>
              <a:cxn ang="0">
                <a:pos x="4317" y="3941"/>
              </a:cxn>
              <a:cxn ang="0">
                <a:pos x="3781" y="4189"/>
              </a:cxn>
              <a:cxn ang="0">
                <a:pos x="3247" y="4817"/>
              </a:cxn>
              <a:cxn ang="0">
                <a:pos x="2889" y="5385"/>
              </a:cxn>
              <a:cxn ang="0">
                <a:pos x="2544" y="5837"/>
              </a:cxn>
              <a:cxn ang="0">
                <a:pos x="1976" y="6752"/>
              </a:cxn>
              <a:cxn ang="0">
                <a:pos x="1470" y="7107"/>
              </a:cxn>
              <a:cxn ang="0">
                <a:pos x="920" y="7120"/>
              </a:cxn>
              <a:cxn ang="0">
                <a:pos x="200" y="7120"/>
              </a:cxn>
            </a:cxnLst>
            <a:rect l="0" t="0" r="r" b="b"/>
            <a:pathLst>
              <a:path w="15008" h="7120">
                <a:moveTo>
                  <a:pt x="24" y="7072"/>
                </a:moveTo>
                <a:lnTo>
                  <a:pt x="200" y="7072"/>
                </a:lnTo>
                <a:lnTo>
                  <a:pt x="376" y="7072"/>
                </a:lnTo>
                <a:lnTo>
                  <a:pt x="552" y="7072"/>
                </a:lnTo>
                <a:lnTo>
                  <a:pt x="744" y="7072"/>
                </a:lnTo>
                <a:lnTo>
                  <a:pt x="920" y="7072"/>
                </a:lnTo>
                <a:lnTo>
                  <a:pt x="1096" y="7072"/>
                </a:lnTo>
                <a:lnTo>
                  <a:pt x="1272" y="7072"/>
                </a:lnTo>
                <a:lnTo>
                  <a:pt x="1448" y="7072"/>
                </a:lnTo>
                <a:lnTo>
                  <a:pt x="1427" y="7086"/>
                </a:lnTo>
                <a:lnTo>
                  <a:pt x="1603" y="6718"/>
                </a:lnTo>
                <a:cubicBezTo>
                  <a:pt x="1607" y="6710"/>
                  <a:pt x="1615" y="6704"/>
                  <a:pt x="1624" y="6704"/>
                </a:cubicBezTo>
                <a:lnTo>
                  <a:pt x="1800" y="6704"/>
                </a:lnTo>
                <a:lnTo>
                  <a:pt x="1976" y="6704"/>
                </a:lnTo>
                <a:lnTo>
                  <a:pt x="2168" y="6704"/>
                </a:lnTo>
                <a:lnTo>
                  <a:pt x="2344" y="6704"/>
                </a:lnTo>
                <a:lnTo>
                  <a:pt x="2321" y="6724"/>
                </a:lnTo>
                <a:lnTo>
                  <a:pt x="2497" y="5828"/>
                </a:lnTo>
                <a:cubicBezTo>
                  <a:pt x="2497" y="5825"/>
                  <a:pt x="2499" y="5822"/>
                  <a:pt x="2500" y="5820"/>
                </a:cubicBezTo>
                <a:lnTo>
                  <a:pt x="2676" y="5532"/>
                </a:lnTo>
                <a:cubicBezTo>
                  <a:pt x="2677" y="5530"/>
                  <a:pt x="2678" y="5529"/>
                  <a:pt x="2679" y="5527"/>
                </a:cubicBezTo>
                <a:lnTo>
                  <a:pt x="2855" y="5351"/>
                </a:lnTo>
                <a:cubicBezTo>
                  <a:pt x="2857" y="5350"/>
                  <a:pt x="2858" y="5349"/>
                  <a:pt x="2860" y="5348"/>
                </a:cubicBezTo>
                <a:lnTo>
                  <a:pt x="3036" y="5236"/>
                </a:lnTo>
                <a:lnTo>
                  <a:pt x="3026" y="5248"/>
                </a:lnTo>
                <a:lnTo>
                  <a:pt x="3202" y="4800"/>
                </a:lnTo>
                <a:lnTo>
                  <a:pt x="3379" y="4414"/>
                </a:lnTo>
                <a:cubicBezTo>
                  <a:pt x="3380" y="4411"/>
                  <a:pt x="3383" y="4408"/>
                  <a:pt x="3386" y="4405"/>
                </a:cubicBezTo>
                <a:lnTo>
                  <a:pt x="3578" y="4261"/>
                </a:lnTo>
                <a:lnTo>
                  <a:pt x="3756" y="4148"/>
                </a:lnTo>
                <a:lnTo>
                  <a:pt x="3933" y="4051"/>
                </a:lnTo>
                <a:lnTo>
                  <a:pt x="4111" y="3971"/>
                </a:lnTo>
                <a:lnTo>
                  <a:pt x="4288" y="3906"/>
                </a:lnTo>
                <a:lnTo>
                  <a:pt x="4276" y="3916"/>
                </a:lnTo>
                <a:lnTo>
                  <a:pt x="4452" y="3628"/>
                </a:lnTo>
                <a:cubicBezTo>
                  <a:pt x="4455" y="3623"/>
                  <a:pt x="4460" y="3619"/>
                  <a:pt x="4466" y="3617"/>
                </a:cubicBezTo>
                <a:lnTo>
                  <a:pt x="4642" y="3569"/>
                </a:lnTo>
                <a:lnTo>
                  <a:pt x="4625" y="3587"/>
                </a:lnTo>
                <a:lnTo>
                  <a:pt x="4817" y="2755"/>
                </a:lnTo>
                <a:cubicBezTo>
                  <a:pt x="4818" y="2752"/>
                  <a:pt x="4819" y="2749"/>
                  <a:pt x="4821" y="2746"/>
                </a:cubicBezTo>
                <a:lnTo>
                  <a:pt x="4997" y="2506"/>
                </a:lnTo>
                <a:lnTo>
                  <a:pt x="5175" y="2312"/>
                </a:lnTo>
                <a:cubicBezTo>
                  <a:pt x="5176" y="2311"/>
                  <a:pt x="5176" y="2311"/>
                  <a:pt x="5177" y="2310"/>
                </a:cubicBezTo>
                <a:lnTo>
                  <a:pt x="5353" y="2166"/>
                </a:lnTo>
                <a:lnTo>
                  <a:pt x="5530" y="2037"/>
                </a:lnTo>
                <a:lnTo>
                  <a:pt x="5708" y="1924"/>
                </a:lnTo>
                <a:lnTo>
                  <a:pt x="5885" y="1827"/>
                </a:lnTo>
                <a:lnTo>
                  <a:pt x="6063" y="1747"/>
                </a:lnTo>
                <a:lnTo>
                  <a:pt x="6255" y="1666"/>
                </a:lnTo>
                <a:lnTo>
                  <a:pt x="6432" y="1602"/>
                </a:lnTo>
                <a:lnTo>
                  <a:pt x="6608" y="1538"/>
                </a:lnTo>
                <a:lnTo>
                  <a:pt x="6786" y="1489"/>
                </a:lnTo>
                <a:lnTo>
                  <a:pt x="6962" y="1441"/>
                </a:lnTo>
                <a:lnTo>
                  <a:pt x="7138" y="1393"/>
                </a:lnTo>
                <a:lnTo>
                  <a:pt x="7314" y="1345"/>
                </a:lnTo>
                <a:lnTo>
                  <a:pt x="7490" y="1297"/>
                </a:lnTo>
                <a:lnTo>
                  <a:pt x="7685" y="1265"/>
                </a:lnTo>
                <a:lnTo>
                  <a:pt x="7860" y="1233"/>
                </a:lnTo>
                <a:lnTo>
                  <a:pt x="8036" y="1201"/>
                </a:lnTo>
                <a:lnTo>
                  <a:pt x="8212" y="1169"/>
                </a:lnTo>
                <a:lnTo>
                  <a:pt x="8195" y="1183"/>
                </a:lnTo>
                <a:lnTo>
                  <a:pt x="8371" y="783"/>
                </a:lnTo>
                <a:cubicBezTo>
                  <a:pt x="8374" y="776"/>
                  <a:pt x="8380" y="770"/>
                  <a:pt x="8388" y="769"/>
                </a:cubicBezTo>
                <a:lnTo>
                  <a:pt x="8564" y="737"/>
                </a:lnTo>
                <a:lnTo>
                  <a:pt x="8742" y="721"/>
                </a:lnTo>
                <a:lnTo>
                  <a:pt x="8933" y="689"/>
                </a:lnTo>
                <a:lnTo>
                  <a:pt x="9110" y="673"/>
                </a:lnTo>
                <a:lnTo>
                  <a:pt x="9284" y="641"/>
                </a:lnTo>
                <a:lnTo>
                  <a:pt x="9462" y="625"/>
                </a:lnTo>
                <a:lnTo>
                  <a:pt x="9638" y="609"/>
                </a:lnTo>
                <a:lnTo>
                  <a:pt x="9814" y="593"/>
                </a:lnTo>
                <a:lnTo>
                  <a:pt x="9990" y="577"/>
                </a:lnTo>
                <a:lnTo>
                  <a:pt x="9972" y="588"/>
                </a:lnTo>
                <a:lnTo>
                  <a:pt x="10148" y="300"/>
                </a:lnTo>
                <a:cubicBezTo>
                  <a:pt x="10152" y="293"/>
                  <a:pt x="10159" y="289"/>
                  <a:pt x="10166" y="289"/>
                </a:cubicBezTo>
                <a:lnTo>
                  <a:pt x="10358" y="273"/>
                </a:lnTo>
                <a:lnTo>
                  <a:pt x="10534" y="257"/>
                </a:lnTo>
                <a:cubicBezTo>
                  <a:pt x="10544" y="256"/>
                  <a:pt x="10554" y="261"/>
                  <a:pt x="10558" y="270"/>
                </a:cubicBezTo>
                <a:lnTo>
                  <a:pt x="10734" y="622"/>
                </a:lnTo>
                <a:lnTo>
                  <a:pt x="10710" y="609"/>
                </a:lnTo>
                <a:lnTo>
                  <a:pt x="10886" y="593"/>
                </a:lnTo>
                <a:lnTo>
                  <a:pt x="11062" y="577"/>
                </a:lnTo>
                <a:lnTo>
                  <a:pt x="11238" y="561"/>
                </a:lnTo>
                <a:lnTo>
                  <a:pt x="11414" y="545"/>
                </a:lnTo>
                <a:lnTo>
                  <a:pt x="11608" y="544"/>
                </a:lnTo>
                <a:lnTo>
                  <a:pt x="11782" y="529"/>
                </a:lnTo>
                <a:lnTo>
                  <a:pt x="11958" y="513"/>
                </a:lnTo>
                <a:lnTo>
                  <a:pt x="12134" y="497"/>
                </a:lnTo>
                <a:lnTo>
                  <a:pt x="12115" y="510"/>
                </a:lnTo>
                <a:lnTo>
                  <a:pt x="12291" y="142"/>
                </a:lnTo>
                <a:cubicBezTo>
                  <a:pt x="12294" y="134"/>
                  <a:pt x="12302" y="129"/>
                  <a:pt x="12310" y="129"/>
                </a:cubicBezTo>
                <a:lnTo>
                  <a:pt x="12486" y="113"/>
                </a:lnTo>
                <a:lnTo>
                  <a:pt x="12664" y="112"/>
                </a:lnTo>
                <a:lnTo>
                  <a:pt x="12838" y="97"/>
                </a:lnTo>
                <a:lnTo>
                  <a:pt x="13030" y="81"/>
                </a:lnTo>
                <a:lnTo>
                  <a:pt x="13208" y="80"/>
                </a:lnTo>
                <a:lnTo>
                  <a:pt x="13382" y="65"/>
                </a:lnTo>
                <a:lnTo>
                  <a:pt x="13560" y="64"/>
                </a:lnTo>
                <a:lnTo>
                  <a:pt x="13734" y="49"/>
                </a:lnTo>
                <a:lnTo>
                  <a:pt x="13912" y="48"/>
                </a:lnTo>
                <a:lnTo>
                  <a:pt x="14086" y="33"/>
                </a:lnTo>
                <a:lnTo>
                  <a:pt x="14264" y="32"/>
                </a:lnTo>
                <a:lnTo>
                  <a:pt x="14454" y="17"/>
                </a:lnTo>
                <a:lnTo>
                  <a:pt x="14632" y="16"/>
                </a:lnTo>
                <a:lnTo>
                  <a:pt x="14806" y="1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11" y="48"/>
                </a:lnTo>
                <a:lnTo>
                  <a:pt x="14632" y="64"/>
                </a:lnTo>
                <a:lnTo>
                  <a:pt x="14458" y="64"/>
                </a:lnTo>
                <a:lnTo>
                  <a:pt x="14264" y="80"/>
                </a:lnTo>
                <a:lnTo>
                  <a:pt x="14091" y="80"/>
                </a:lnTo>
                <a:lnTo>
                  <a:pt x="13912" y="96"/>
                </a:lnTo>
                <a:lnTo>
                  <a:pt x="13739" y="96"/>
                </a:lnTo>
                <a:lnTo>
                  <a:pt x="13560" y="112"/>
                </a:lnTo>
                <a:lnTo>
                  <a:pt x="13387" y="112"/>
                </a:lnTo>
                <a:lnTo>
                  <a:pt x="13208" y="128"/>
                </a:lnTo>
                <a:lnTo>
                  <a:pt x="13034" y="128"/>
                </a:lnTo>
                <a:lnTo>
                  <a:pt x="12843" y="144"/>
                </a:lnTo>
                <a:lnTo>
                  <a:pt x="12664" y="160"/>
                </a:lnTo>
                <a:lnTo>
                  <a:pt x="12491" y="160"/>
                </a:lnTo>
                <a:lnTo>
                  <a:pt x="12315" y="176"/>
                </a:lnTo>
                <a:lnTo>
                  <a:pt x="12334" y="163"/>
                </a:lnTo>
                <a:lnTo>
                  <a:pt x="12158" y="531"/>
                </a:lnTo>
                <a:cubicBezTo>
                  <a:pt x="12154" y="538"/>
                  <a:pt x="12147" y="544"/>
                  <a:pt x="12139" y="544"/>
                </a:cubicBezTo>
                <a:lnTo>
                  <a:pt x="11963" y="560"/>
                </a:lnTo>
                <a:lnTo>
                  <a:pt x="11787" y="576"/>
                </a:lnTo>
                <a:lnTo>
                  <a:pt x="11608" y="592"/>
                </a:lnTo>
                <a:lnTo>
                  <a:pt x="11419" y="592"/>
                </a:lnTo>
                <a:lnTo>
                  <a:pt x="11243" y="608"/>
                </a:lnTo>
                <a:lnTo>
                  <a:pt x="11067" y="624"/>
                </a:lnTo>
                <a:lnTo>
                  <a:pt x="10891" y="640"/>
                </a:lnTo>
                <a:lnTo>
                  <a:pt x="10715" y="656"/>
                </a:lnTo>
                <a:cubicBezTo>
                  <a:pt x="10705" y="657"/>
                  <a:pt x="10695" y="652"/>
                  <a:pt x="10691" y="643"/>
                </a:cubicBezTo>
                <a:lnTo>
                  <a:pt x="10515" y="291"/>
                </a:lnTo>
                <a:lnTo>
                  <a:pt x="10539" y="304"/>
                </a:lnTo>
                <a:lnTo>
                  <a:pt x="10362" y="320"/>
                </a:lnTo>
                <a:lnTo>
                  <a:pt x="10170" y="336"/>
                </a:lnTo>
                <a:lnTo>
                  <a:pt x="10189" y="325"/>
                </a:lnTo>
                <a:lnTo>
                  <a:pt x="10013" y="613"/>
                </a:lnTo>
                <a:cubicBezTo>
                  <a:pt x="10009" y="619"/>
                  <a:pt x="10002" y="624"/>
                  <a:pt x="9995" y="624"/>
                </a:cubicBezTo>
                <a:lnTo>
                  <a:pt x="9819" y="640"/>
                </a:lnTo>
                <a:lnTo>
                  <a:pt x="9643" y="656"/>
                </a:lnTo>
                <a:lnTo>
                  <a:pt x="9467" y="672"/>
                </a:lnTo>
                <a:lnTo>
                  <a:pt x="9293" y="688"/>
                </a:lnTo>
                <a:lnTo>
                  <a:pt x="9115" y="720"/>
                </a:lnTo>
                <a:lnTo>
                  <a:pt x="8940" y="736"/>
                </a:lnTo>
                <a:lnTo>
                  <a:pt x="8747" y="768"/>
                </a:lnTo>
                <a:lnTo>
                  <a:pt x="8573" y="784"/>
                </a:lnTo>
                <a:lnTo>
                  <a:pt x="8397" y="816"/>
                </a:lnTo>
                <a:lnTo>
                  <a:pt x="8414" y="802"/>
                </a:lnTo>
                <a:lnTo>
                  <a:pt x="8238" y="1202"/>
                </a:lnTo>
                <a:cubicBezTo>
                  <a:pt x="8235" y="1209"/>
                  <a:pt x="8229" y="1215"/>
                  <a:pt x="8221" y="1216"/>
                </a:cubicBezTo>
                <a:lnTo>
                  <a:pt x="8045" y="1248"/>
                </a:lnTo>
                <a:lnTo>
                  <a:pt x="7869" y="1280"/>
                </a:lnTo>
                <a:lnTo>
                  <a:pt x="7692" y="1312"/>
                </a:lnTo>
                <a:lnTo>
                  <a:pt x="7503" y="1344"/>
                </a:lnTo>
                <a:lnTo>
                  <a:pt x="7327" y="1392"/>
                </a:lnTo>
                <a:lnTo>
                  <a:pt x="7151" y="1440"/>
                </a:lnTo>
                <a:lnTo>
                  <a:pt x="6975" y="1488"/>
                </a:lnTo>
                <a:lnTo>
                  <a:pt x="6799" y="1536"/>
                </a:lnTo>
                <a:lnTo>
                  <a:pt x="6625" y="1583"/>
                </a:lnTo>
                <a:lnTo>
                  <a:pt x="6449" y="1647"/>
                </a:lnTo>
                <a:lnTo>
                  <a:pt x="6274" y="1711"/>
                </a:lnTo>
                <a:lnTo>
                  <a:pt x="6082" y="1790"/>
                </a:lnTo>
                <a:lnTo>
                  <a:pt x="5908" y="1870"/>
                </a:lnTo>
                <a:lnTo>
                  <a:pt x="5733" y="1965"/>
                </a:lnTo>
                <a:lnTo>
                  <a:pt x="5559" y="2076"/>
                </a:lnTo>
                <a:lnTo>
                  <a:pt x="5384" y="2203"/>
                </a:lnTo>
                <a:lnTo>
                  <a:pt x="5208" y="2347"/>
                </a:lnTo>
                <a:lnTo>
                  <a:pt x="5210" y="2345"/>
                </a:lnTo>
                <a:lnTo>
                  <a:pt x="5036" y="2535"/>
                </a:lnTo>
                <a:lnTo>
                  <a:pt x="4860" y="2775"/>
                </a:lnTo>
                <a:lnTo>
                  <a:pt x="4864" y="2766"/>
                </a:lnTo>
                <a:lnTo>
                  <a:pt x="4672" y="3598"/>
                </a:lnTo>
                <a:cubicBezTo>
                  <a:pt x="4670" y="3606"/>
                  <a:pt x="4663" y="3613"/>
                  <a:pt x="4655" y="3616"/>
                </a:cubicBezTo>
                <a:lnTo>
                  <a:pt x="4479" y="3664"/>
                </a:lnTo>
                <a:lnTo>
                  <a:pt x="4493" y="3653"/>
                </a:lnTo>
                <a:lnTo>
                  <a:pt x="4317" y="3941"/>
                </a:lnTo>
                <a:cubicBezTo>
                  <a:pt x="4314" y="3946"/>
                  <a:pt x="4310" y="3949"/>
                  <a:pt x="4305" y="3951"/>
                </a:cubicBezTo>
                <a:lnTo>
                  <a:pt x="4130" y="4014"/>
                </a:lnTo>
                <a:lnTo>
                  <a:pt x="3956" y="4094"/>
                </a:lnTo>
                <a:lnTo>
                  <a:pt x="3781" y="4189"/>
                </a:lnTo>
                <a:lnTo>
                  <a:pt x="3607" y="4300"/>
                </a:lnTo>
                <a:lnTo>
                  <a:pt x="3415" y="4444"/>
                </a:lnTo>
                <a:lnTo>
                  <a:pt x="3422" y="4434"/>
                </a:lnTo>
                <a:lnTo>
                  <a:pt x="3247" y="4817"/>
                </a:lnTo>
                <a:lnTo>
                  <a:pt x="3071" y="5265"/>
                </a:lnTo>
                <a:cubicBezTo>
                  <a:pt x="3069" y="5270"/>
                  <a:pt x="3066" y="5274"/>
                  <a:pt x="3061" y="5277"/>
                </a:cubicBezTo>
                <a:lnTo>
                  <a:pt x="2885" y="5389"/>
                </a:lnTo>
                <a:lnTo>
                  <a:pt x="2889" y="5385"/>
                </a:lnTo>
                <a:lnTo>
                  <a:pt x="2713" y="5561"/>
                </a:lnTo>
                <a:lnTo>
                  <a:pt x="2717" y="5557"/>
                </a:lnTo>
                <a:lnTo>
                  <a:pt x="2541" y="5845"/>
                </a:lnTo>
                <a:lnTo>
                  <a:pt x="2544" y="5837"/>
                </a:lnTo>
                <a:lnTo>
                  <a:pt x="2368" y="6733"/>
                </a:lnTo>
                <a:cubicBezTo>
                  <a:pt x="2366" y="6744"/>
                  <a:pt x="2356" y="6752"/>
                  <a:pt x="2344" y="6752"/>
                </a:cubicBezTo>
                <a:lnTo>
                  <a:pt x="2168" y="6752"/>
                </a:lnTo>
                <a:lnTo>
                  <a:pt x="1976" y="6752"/>
                </a:lnTo>
                <a:lnTo>
                  <a:pt x="1800" y="6752"/>
                </a:lnTo>
                <a:lnTo>
                  <a:pt x="1624" y="6752"/>
                </a:lnTo>
                <a:lnTo>
                  <a:pt x="1646" y="6739"/>
                </a:lnTo>
                <a:lnTo>
                  <a:pt x="1470" y="7107"/>
                </a:lnTo>
                <a:cubicBezTo>
                  <a:pt x="1466" y="7115"/>
                  <a:pt x="1458" y="7120"/>
                  <a:pt x="1448" y="7120"/>
                </a:cubicBezTo>
                <a:lnTo>
                  <a:pt x="1272" y="7120"/>
                </a:lnTo>
                <a:lnTo>
                  <a:pt x="1096" y="7120"/>
                </a:lnTo>
                <a:lnTo>
                  <a:pt x="920" y="7120"/>
                </a:lnTo>
                <a:lnTo>
                  <a:pt x="744" y="7120"/>
                </a:lnTo>
                <a:lnTo>
                  <a:pt x="552" y="7120"/>
                </a:lnTo>
                <a:lnTo>
                  <a:pt x="376" y="7120"/>
                </a:lnTo>
                <a:lnTo>
                  <a:pt x="200" y="7120"/>
                </a:lnTo>
                <a:lnTo>
                  <a:pt x="24" y="7120"/>
                </a:lnTo>
                <a:cubicBezTo>
                  <a:pt x="11" y="7120"/>
                  <a:pt x="0" y="7110"/>
                  <a:pt x="0" y="7096"/>
                </a:cubicBezTo>
                <a:cubicBezTo>
                  <a:pt x="0" y="7083"/>
                  <a:pt x="11" y="7072"/>
                  <a:pt x="24" y="7072"/>
                </a:cubicBezTo>
                <a:close/>
              </a:path>
            </a:pathLst>
          </a:custGeom>
          <a:solidFill>
            <a:srgbClr val="548235"/>
          </a:solidFill>
          <a:ln w="5" cap="flat">
            <a:solidFill>
              <a:srgbClr val="54823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666342" y="2949606"/>
            <a:ext cx="7217568" cy="2970858"/>
          </a:xfrm>
          <a:custGeom>
            <a:avLst/>
            <a:gdLst/>
            <a:ahLst/>
            <a:cxnLst>
              <a:cxn ang="0">
                <a:pos x="552" y="6129"/>
              </a:cxn>
              <a:cxn ang="0">
                <a:pos x="1272" y="6129"/>
              </a:cxn>
              <a:cxn ang="0">
                <a:pos x="1976" y="6129"/>
              </a:cxn>
              <a:cxn ang="0">
                <a:pos x="2325" y="4971"/>
              </a:cxn>
              <a:cxn ang="0">
                <a:pos x="2678" y="4155"/>
              </a:cxn>
              <a:cxn ang="0">
                <a:pos x="3215" y="3812"/>
              </a:cxn>
              <a:cxn ang="0">
                <a:pos x="3572" y="2796"/>
              </a:cxn>
              <a:cxn ang="0">
                <a:pos x="4101" y="2172"/>
              </a:cxn>
              <a:cxn ang="0">
                <a:pos x="4636" y="1765"/>
              </a:cxn>
              <a:cxn ang="0">
                <a:pos x="5184" y="1539"/>
              </a:cxn>
              <a:cxn ang="0">
                <a:pos x="5890" y="1330"/>
              </a:cxn>
              <a:cxn ang="0">
                <a:pos x="6612" y="1186"/>
              </a:cxn>
              <a:cxn ang="0">
                <a:pos x="7318" y="1090"/>
              </a:cxn>
              <a:cxn ang="0">
                <a:pos x="8038" y="1010"/>
              </a:cxn>
              <a:cxn ang="0">
                <a:pos x="8390" y="610"/>
              </a:cxn>
              <a:cxn ang="0">
                <a:pos x="9110" y="546"/>
              </a:cxn>
              <a:cxn ang="0">
                <a:pos x="9814" y="498"/>
              </a:cxn>
              <a:cxn ang="0">
                <a:pos x="10534" y="466"/>
              </a:cxn>
              <a:cxn ang="0">
                <a:pos x="10879" y="212"/>
              </a:cxn>
              <a:cxn ang="0">
                <a:pos x="11261" y="126"/>
              </a:cxn>
              <a:cxn ang="0">
                <a:pos x="11780" y="370"/>
              </a:cxn>
              <a:cxn ang="0">
                <a:pos x="12484" y="242"/>
              </a:cxn>
              <a:cxn ang="0">
                <a:pos x="13206" y="162"/>
              </a:cxn>
              <a:cxn ang="0">
                <a:pos x="13908" y="82"/>
              </a:cxn>
              <a:cxn ang="0">
                <a:pos x="14630" y="34"/>
              </a:cxn>
              <a:cxn ang="0">
                <a:pos x="14987" y="49"/>
              </a:cxn>
              <a:cxn ang="0">
                <a:pos x="14264" y="113"/>
              </a:cxn>
              <a:cxn ang="0">
                <a:pos x="13563" y="177"/>
              </a:cxn>
              <a:cxn ang="0">
                <a:pos x="12843" y="257"/>
              </a:cxn>
              <a:cxn ang="0">
                <a:pos x="12141" y="353"/>
              </a:cxn>
              <a:cxn ang="0">
                <a:pos x="11420" y="481"/>
              </a:cxn>
              <a:cxn ang="0">
                <a:pos x="11071" y="209"/>
              </a:cxn>
              <a:cxn ang="0">
                <a:pos x="10729" y="330"/>
              </a:cxn>
              <a:cxn ang="0">
                <a:pos x="10171" y="529"/>
              </a:cxn>
              <a:cxn ang="0">
                <a:pos x="9467" y="577"/>
              </a:cxn>
              <a:cxn ang="0">
                <a:pos x="8747" y="625"/>
              </a:cxn>
              <a:cxn ang="0">
                <a:pos x="8238" y="659"/>
              </a:cxn>
              <a:cxn ang="0">
                <a:pos x="7690" y="1089"/>
              </a:cxn>
              <a:cxn ang="0">
                <a:pos x="6971" y="1185"/>
              </a:cxn>
              <a:cxn ang="0">
                <a:pos x="6268" y="1297"/>
              </a:cxn>
              <a:cxn ang="0">
                <a:pos x="5551" y="1473"/>
              </a:cxn>
              <a:cxn ang="0">
                <a:pos x="4850" y="1728"/>
              </a:cxn>
              <a:cxn ang="0">
                <a:pos x="4313" y="2043"/>
              </a:cxn>
              <a:cxn ang="0">
                <a:pos x="3961" y="2459"/>
              </a:cxn>
              <a:cxn ang="0">
                <a:pos x="3424" y="3103"/>
              </a:cxn>
              <a:cxn ang="0">
                <a:pos x="2888" y="4044"/>
              </a:cxn>
              <a:cxn ang="0">
                <a:pos x="2543" y="4400"/>
              </a:cxn>
              <a:cxn ang="0">
                <a:pos x="2192" y="5230"/>
              </a:cxn>
              <a:cxn ang="0">
                <a:pos x="1624" y="6177"/>
              </a:cxn>
              <a:cxn ang="0">
                <a:pos x="920" y="6177"/>
              </a:cxn>
              <a:cxn ang="0">
                <a:pos x="200" y="6177"/>
              </a:cxn>
            </a:cxnLst>
            <a:rect l="0" t="0" r="r" b="b"/>
            <a:pathLst>
              <a:path w="15010" h="6177">
                <a:moveTo>
                  <a:pt x="24" y="6129"/>
                </a:moveTo>
                <a:lnTo>
                  <a:pt x="200" y="6129"/>
                </a:lnTo>
                <a:lnTo>
                  <a:pt x="376" y="6129"/>
                </a:lnTo>
                <a:lnTo>
                  <a:pt x="552" y="6129"/>
                </a:lnTo>
                <a:lnTo>
                  <a:pt x="744" y="6129"/>
                </a:lnTo>
                <a:lnTo>
                  <a:pt x="920" y="6129"/>
                </a:lnTo>
                <a:lnTo>
                  <a:pt x="1096" y="6129"/>
                </a:lnTo>
                <a:lnTo>
                  <a:pt x="1272" y="6129"/>
                </a:lnTo>
                <a:lnTo>
                  <a:pt x="1448" y="6129"/>
                </a:lnTo>
                <a:lnTo>
                  <a:pt x="1624" y="6129"/>
                </a:lnTo>
                <a:lnTo>
                  <a:pt x="1800" y="6129"/>
                </a:lnTo>
                <a:lnTo>
                  <a:pt x="1976" y="6129"/>
                </a:lnTo>
                <a:lnTo>
                  <a:pt x="1953" y="6149"/>
                </a:lnTo>
                <a:lnTo>
                  <a:pt x="2145" y="5221"/>
                </a:lnTo>
                <a:cubicBezTo>
                  <a:pt x="2146" y="5217"/>
                  <a:pt x="2147" y="5214"/>
                  <a:pt x="2149" y="5211"/>
                </a:cubicBezTo>
                <a:lnTo>
                  <a:pt x="2325" y="4971"/>
                </a:lnTo>
                <a:lnTo>
                  <a:pt x="2321" y="4979"/>
                </a:lnTo>
                <a:lnTo>
                  <a:pt x="2497" y="4387"/>
                </a:lnTo>
                <a:cubicBezTo>
                  <a:pt x="2498" y="4384"/>
                  <a:pt x="2500" y="4381"/>
                  <a:pt x="2502" y="4379"/>
                </a:cubicBezTo>
                <a:lnTo>
                  <a:pt x="2678" y="4155"/>
                </a:lnTo>
                <a:cubicBezTo>
                  <a:pt x="2679" y="4153"/>
                  <a:pt x="2680" y="4152"/>
                  <a:pt x="2681" y="4151"/>
                </a:cubicBezTo>
                <a:lnTo>
                  <a:pt x="2857" y="4007"/>
                </a:lnTo>
                <a:lnTo>
                  <a:pt x="3036" y="3893"/>
                </a:lnTo>
                <a:lnTo>
                  <a:pt x="3215" y="3812"/>
                </a:lnTo>
                <a:lnTo>
                  <a:pt x="3201" y="3828"/>
                </a:lnTo>
                <a:lnTo>
                  <a:pt x="3377" y="3092"/>
                </a:lnTo>
                <a:cubicBezTo>
                  <a:pt x="3378" y="3089"/>
                  <a:pt x="3379" y="3087"/>
                  <a:pt x="3380" y="3084"/>
                </a:cubicBezTo>
                <a:lnTo>
                  <a:pt x="3572" y="2796"/>
                </a:lnTo>
                <a:lnTo>
                  <a:pt x="3750" y="2586"/>
                </a:lnTo>
                <a:lnTo>
                  <a:pt x="3928" y="2424"/>
                </a:lnTo>
                <a:lnTo>
                  <a:pt x="3925" y="2428"/>
                </a:lnTo>
                <a:lnTo>
                  <a:pt x="4101" y="2172"/>
                </a:lnTo>
                <a:cubicBezTo>
                  <a:pt x="4102" y="2170"/>
                  <a:pt x="4103" y="2169"/>
                  <a:pt x="4104" y="2168"/>
                </a:cubicBezTo>
                <a:lnTo>
                  <a:pt x="4280" y="2008"/>
                </a:lnTo>
                <a:lnTo>
                  <a:pt x="4458" y="1878"/>
                </a:lnTo>
                <a:lnTo>
                  <a:pt x="4636" y="1765"/>
                </a:lnTo>
                <a:cubicBezTo>
                  <a:pt x="4637" y="1764"/>
                  <a:pt x="4638" y="1764"/>
                  <a:pt x="4639" y="1763"/>
                </a:cubicBezTo>
                <a:lnTo>
                  <a:pt x="4831" y="1683"/>
                </a:lnTo>
                <a:lnTo>
                  <a:pt x="5007" y="1604"/>
                </a:lnTo>
                <a:lnTo>
                  <a:pt x="5184" y="1539"/>
                </a:lnTo>
                <a:lnTo>
                  <a:pt x="5360" y="1475"/>
                </a:lnTo>
                <a:lnTo>
                  <a:pt x="5538" y="1426"/>
                </a:lnTo>
                <a:lnTo>
                  <a:pt x="5714" y="1378"/>
                </a:lnTo>
                <a:lnTo>
                  <a:pt x="5890" y="1330"/>
                </a:lnTo>
                <a:lnTo>
                  <a:pt x="6066" y="1282"/>
                </a:lnTo>
                <a:lnTo>
                  <a:pt x="6261" y="1250"/>
                </a:lnTo>
                <a:lnTo>
                  <a:pt x="6436" y="1218"/>
                </a:lnTo>
                <a:lnTo>
                  <a:pt x="6612" y="1186"/>
                </a:lnTo>
                <a:lnTo>
                  <a:pt x="6788" y="1154"/>
                </a:lnTo>
                <a:lnTo>
                  <a:pt x="6966" y="1138"/>
                </a:lnTo>
                <a:lnTo>
                  <a:pt x="7140" y="1106"/>
                </a:lnTo>
                <a:lnTo>
                  <a:pt x="7318" y="1090"/>
                </a:lnTo>
                <a:lnTo>
                  <a:pt x="7492" y="1058"/>
                </a:lnTo>
                <a:lnTo>
                  <a:pt x="7686" y="1042"/>
                </a:lnTo>
                <a:lnTo>
                  <a:pt x="7862" y="1026"/>
                </a:lnTo>
                <a:lnTo>
                  <a:pt x="8038" y="1010"/>
                </a:lnTo>
                <a:lnTo>
                  <a:pt x="8019" y="1023"/>
                </a:lnTo>
                <a:lnTo>
                  <a:pt x="8195" y="639"/>
                </a:lnTo>
                <a:cubicBezTo>
                  <a:pt x="8198" y="632"/>
                  <a:pt x="8206" y="626"/>
                  <a:pt x="8214" y="626"/>
                </a:cubicBezTo>
                <a:lnTo>
                  <a:pt x="8390" y="610"/>
                </a:lnTo>
                <a:lnTo>
                  <a:pt x="8566" y="594"/>
                </a:lnTo>
                <a:lnTo>
                  <a:pt x="8742" y="578"/>
                </a:lnTo>
                <a:lnTo>
                  <a:pt x="8934" y="562"/>
                </a:lnTo>
                <a:lnTo>
                  <a:pt x="9110" y="546"/>
                </a:lnTo>
                <a:lnTo>
                  <a:pt x="9288" y="545"/>
                </a:lnTo>
                <a:lnTo>
                  <a:pt x="9462" y="530"/>
                </a:lnTo>
                <a:lnTo>
                  <a:pt x="9638" y="514"/>
                </a:lnTo>
                <a:lnTo>
                  <a:pt x="9814" y="498"/>
                </a:lnTo>
                <a:lnTo>
                  <a:pt x="9992" y="497"/>
                </a:lnTo>
                <a:lnTo>
                  <a:pt x="10166" y="482"/>
                </a:lnTo>
                <a:lnTo>
                  <a:pt x="10360" y="481"/>
                </a:lnTo>
                <a:lnTo>
                  <a:pt x="10534" y="466"/>
                </a:lnTo>
                <a:lnTo>
                  <a:pt x="10519" y="472"/>
                </a:lnTo>
                <a:lnTo>
                  <a:pt x="10695" y="296"/>
                </a:lnTo>
                <a:cubicBezTo>
                  <a:pt x="10698" y="294"/>
                  <a:pt x="10700" y="293"/>
                  <a:pt x="10703" y="292"/>
                </a:cubicBezTo>
                <a:lnTo>
                  <a:pt x="10879" y="212"/>
                </a:lnTo>
                <a:cubicBezTo>
                  <a:pt x="10880" y="211"/>
                  <a:pt x="10881" y="211"/>
                  <a:pt x="10882" y="210"/>
                </a:cubicBezTo>
                <a:lnTo>
                  <a:pt x="11058" y="162"/>
                </a:lnTo>
                <a:lnTo>
                  <a:pt x="11234" y="114"/>
                </a:lnTo>
                <a:cubicBezTo>
                  <a:pt x="11245" y="111"/>
                  <a:pt x="11256" y="116"/>
                  <a:pt x="11261" y="126"/>
                </a:cubicBezTo>
                <a:lnTo>
                  <a:pt x="11437" y="446"/>
                </a:lnTo>
                <a:lnTo>
                  <a:pt x="11413" y="434"/>
                </a:lnTo>
                <a:lnTo>
                  <a:pt x="11605" y="402"/>
                </a:lnTo>
                <a:lnTo>
                  <a:pt x="11780" y="370"/>
                </a:lnTo>
                <a:lnTo>
                  <a:pt x="11956" y="338"/>
                </a:lnTo>
                <a:lnTo>
                  <a:pt x="12132" y="306"/>
                </a:lnTo>
                <a:lnTo>
                  <a:pt x="12308" y="274"/>
                </a:lnTo>
                <a:lnTo>
                  <a:pt x="12484" y="242"/>
                </a:lnTo>
                <a:lnTo>
                  <a:pt x="12662" y="226"/>
                </a:lnTo>
                <a:lnTo>
                  <a:pt x="12838" y="210"/>
                </a:lnTo>
                <a:lnTo>
                  <a:pt x="13029" y="178"/>
                </a:lnTo>
                <a:lnTo>
                  <a:pt x="13206" y="162"/>
                </a:lnTo>
                <a:lnTo>
                  <a:pt x="13382" y="146"/>
                </a:lnTo>
                <a:lnTo>
                  <a:pt x="13558" y="130"/>
                </a:lnTo>
                <a:lnTo>
                  <a:pt x="13734" y="114"/>
                </a:lnTo>
                <a:lnTo>
                  <a:pt x="13908" y="82"/>
                </a:lnTo>
                <a:lnTo>
                  <a:pt x="14086" y="66"/>
                </a:lnTo>
                <a:lnTo>
                  <a:pt x="14264" y="65"/>
                </a:lnTo>
                <a:lnTo>
                  <a:pt x="14454" y="50"/>
                </a:lnTo>
                <a:lnTo>
                  <a:pt x="14630" y="34"/>
                </a:lnTo>
                <a:lnTo>
                  <a:pt x="14806" y="18"/>
                </a:lnTo>
                <a:lnTo>
                  <a:pt x="14982" y="2"/>
                </a:lnTo>
                <a:cubicBezTo>
                  <a:pt x="14995" y="0"/>
                  <a:pt x="15007" y="10"/>
                  <a:pt x="15008" y="23"/>
                </a:cubicBezTo>
                <a:cubicBezTo>
                  <a:pt x="15010" y="36"/>
                  <a:pt x="15000" y="48"/>
                  <a:pt x="14987" y="49"/>
                </a:cubicBezTo>
                <a:lnTo>
                  <a:pt x="14811" y="65"/>
                </a:lnTo>
                <a:lnTo>
                  <a:pt x="14635" y="81"/>
                </a:lnTo>
                <a:lnTo>
                  <a:pt x="14458" y="97"/>
                </a:lnTo>
                <a:lnTo>
                  <a:pt x="14264" y="113"/>
                </a:lnTo>
                <a:lnTo>
                  <a:pt x="14091" y="113"/>
                </a:lnTo>
                <a:lnTo>
                  <a:pt x="13917" y="129"/>
                </a:lnTo>
                <a:lnTo>
                  <a:pt x="13739" y="161"/>
                </a:lnTo>
                <a:lnTo>
                  <a:pt x="13563" y="177"/>
                </a:lnTo>
                <a:lnTo>
                  <a:pt x="13387" y="193"/>
                </a:lnTo>
                <a:lnTo>
                  <a:pt x="13211" y="209"/>
                </a:lnTo>
                <a:lnTo>
                  <a:pt x="13036" y="225"/>
                </a:lnTo>
                <a:lnTo>
                  <a:pt x="12843" y="257"/>
                </a:lnTo>
                <a:lnTo>
                  <a:pt x="12667" y="273"/>
                </a:lnTo>
                <a:lnTo>
                  <a:pt x="12493" y="289"/>
                </a:lnTo>
                <a:lnTo>
                  <a:pt x="12317" y="321"/>
                </a:lnTo>
                <a:lnTo>
                  <a:pt x="12141" y="353"/>
                </a:lnTo>
                <a:lnTo>
                  <a:pt x="11965" y="385"/>
                </a:lnTo>
                <a:lnTo>
                  <a:pt x="11789" y="417"/>
                </a:lnTo>
                <a:lnTo>
                  <a:pt x="11612" y="449"/>
                </a:lnTo>
                <a:lnTo>
                  <a:pt x="11420" y="481"/>
                </a:lnTo>
                <a:cubicBezTo>
                  <a:pt x="11410" y="483"/>
                  <a:pt x="11400" y="478"/>
                  <a:pt x="11395" y="469"/>
                </a:cubicBezTo>
                <a:lnTo>
                  <a:pt x="11219" y="149"/>
                </a:lnTo>
                <a:lnTo>
                  <a:pt x="11247" y="161"/>
                </a:lnTo>
                <a:lnTo>
                  <a:pt x="11071" y="209"/>
                </a:lnTo>
                <a:lnTo>
                  <a:pt x="10895" y="257"/>
                </a:lnTo>
                <a:lnTo>
                  <a:pt x="10898" y="255"/>
                </a:lnTo>
                <a:lnTo>
                  <a:pt x="10722" y="335"/>
                </a:lnTo>
                <a:lnTo>
                  <a:pt x="10729" y="330"/>
                </a:lnTo>
                <a:lnTo>
                  <a:pt x="10553" y="506"/>
                </a:lnTo>
                <a:cubicBezTo>
                  <a:pt x="10549" y="510"/>
                  <a:pt x="10544" y="513"/>
                  <a:pt x="10539" y="513"/>
                </a:cubicBezTo>
                <a:lnTo>
                  <a:pt x="10360" y="529"/>
                </a:lnTo>
                <a:lnTo>
                  <a:pt x="10171" y="529"/>
                </a:lnTo>
                <a:lnTo>
                  <a:pt x="9992" y="545"/>
                </a:lnTo>
                <a:lnTo>
                  <a:pt x="9819" y="545"/>
                </a:lnTo>
                <a:lnTo>
                  <a:pt x="9643" y="561"/>
                </a:lnTo>
                <a:lnTo>
                  <a:pt x="9467" y="577"/>
                </a:lnTo>
                <a:lnTo>
                  <a:pt x="9288" y="593"/>
                </a:lnTo>
                <a:lnTo>
                  <a:pt x="9115" y="593"/>
                </a:lnTo>
                <a:lnTo>
                  <a:pt x="8938" y="609"/>
                </a:lnTo>
                <a:lnTo>
                  <a:pt x="8747" y="625"/>
                </a:lnTo>
                <a:lnTo>
                  <a:pt x="8571" y="641"/>
                </a:lnTo>
                <a:lnTo>
                  <a:pt x="8395" y="657"/>
                </a:lnTo>
                <a:lnTo>
                  <a:pt x="8219" y="673"/>
                </a:lnTo>
                <a:lnTo>
                  <a:pt x="8238" y="659"/>
                </a:lnTo>
                <a:lnTo>
                  <a:pt x="8062" y="1043"/>
                </a:lnTo>
                <a:cubicBezTo>
                  <a:pt x="8059" y="1051"/>
                  <a:pt x="8051" y="1057"/>
                  <a:pt x="8043" y="1057"/>
                </a:cubicBezTo>
                <a:lnTo>
                  <a:pt x="7867" y="1073"/>
                </a:lnTo>
                <a:lnTo>
                  <a:pt x="7690" y="1089"/>
                </a:lnTo>
                <a:lnTo>
                  <a:pt x="7501" y="1105"/>
                </a:lnTo>
                <a:lnTo>
                  <a:pt x="7323" y="1137"/>
                </a:lnTo>
                <a:lnTo>
                  <a:pt x="7149" y="1153"/>
                </a:lnTo>
                <a:lnTo>
                  <a:pt x="6971" y="1185"/>
                </a:lnTo>
                <a:lnTo>
                  <a:pt x="6797" y="1201"/>
                </a:lnTo>
                <a:lnTo>
                  <a:pt x="6621" y="1233"/>
                </a:lnTo>
                <a:lnTo>
                  <a:pt x="6445" y="1265"/>
                </a:lnTo>
                <a:lnTo>
                  <a:pt x="6268" y="1297"/>
                </a:lnTo>
                <a:lnTo>
                  <a:pt x="6079" y="1329"/>
                </a:lnTo>
                <a:lnTo>
                  <a:pt x="5903" y="1377"/>
                </a:lnTo>
                <a:lnTo>
                  <a:pt x="5727" y="1425"/>
                </a:lnTo>
                <a:lnTo>
                  <a:pt x="5551" y="1473"/>
                </a:lnTo>
                <a:lnTo>
                  <a:pt x="5377" y="1520"/>
                </a:lnTo>
                <a:lnTo>
                  <a:pt x="5201" y="1584"/>
                </a:lnTo>
                <a:lnTo>
                  <a:pt x="5026" y="1647"/>
                </a:lnTo>
                <a:lnTo>
                  <a:pt x="4850" y="1728"/>
                </a:lnTo>
                <a:lnTo>
                  <a:pt x="4658" y="1808"/>
                </a:lnTo>
                <a:lnTo>
                  <a:pt x="4661" y="1806"/>
                </a:lnTo>
                <a:lnTo>
                  <a:pt x="4487" y="1917"/>
                </a:lnTo>
                <a:lnTo>
                  <a:pt x="4313" y="2043"/>
                </a:lnTo>
                <a:lnTo>
                  <a:pt x="4137" y="2203"/>
                </a:lnTo>
                <a:lnTo>
                  <a:pt x="4140" y="2199"/>
                </a:lnTo>
                <a:lnTo>
                  <a:pt x="3964" y="2455"/>
                </a:lnTo>
                <a:cubicBezTo>
                  <a:pt x="3963" y="2457"/>
                  <a:pt x="3962" y="2458"/>
                  <a:pt x="3961" y="2459"/>
                </a:cubicBezTo>
                <a:lnTo>
                  <a:pt x="3787" y="2617"/>
                </a:lnTo>
                <a:lnTo>
                  <a:pt x="3612" y="2823"/>
                </a:lnTo>
                <a:lnTo>
                  <a:pt x="3420" y="3111"/>
                </a:lnTo>
                <a:lnTo>
                  <a:pt x="3424" y="3103"/>
                </a:lnTo>
                <a:lnTo>
                  <a:pt x="3248" y="3839"/>
                </a:lnTo>
                <a:cubicBezTo>
                  <a:pt x="3246" y="3846"/>
                  <a:pt x="3241" y="3852"/>
                  <a:pt x="3234" y="3855"/>
                </a:cubicBezTo>
                <a:lnTo>
                  <a:pt x="3061" y="3934"/>
                </a:lnTo>
                <a:lnTo>
                  <a:pt x="2888" y="4044"/>
                </a:lnTo>
                <a:lnTo>
                  <a:pt x="2712" y="4188"/>
                </a:lnTo>
                <a:lnTo>
                  <a:pt x="2715" y="4184"/>
                </a:lnTo>
                <a:lnTo>
                  <a:pt x="2539" y="4408"/>
                </a:lnTo>
                <a:lnTo>
                  <a:pt x="2543" y="4400"/>
                </a:lnTo>
                <a:lnTo>
                  <a:pt x="2367" y="4992"/>
                </a:lnTo>
                <a:cubicBezTo>
                  <a:pt x="2367" y="4995"/>
                  <a:pt x="2365" y="4997"/>
                  <a:pt x="2364" y="5000"/>
                </a:cubicBezTo>
                <a:lnTo>
                  <a:pt x="2188" y="5240"/>
                </a:lnTo>
                <a:lnTo>
                  <a:pt x="2192" y="5230"/>
                </a:lnTo>
                <a:lnTo>
                  <a:pt x="2000" y="6158"/>
                </a:lnTo>
                <a:cubicBezTo>
                  <a:pt x="1998" y="6169"/>
                  <a:pt x="1988" y="6177"/>
                  <a:pt x="1976" y="6177"/>
                </a:cubicBezTo>
                <a:lnTo>
                  <a:pt x="1800" y="6177"/>
                </a:lnTo>
                <a:lnTo>
                  <a:pt x="1624" y="6177"/>
                </a:lnTo>
                <a:lnTo>
                  <a:pt x="1448" y="6177"/>
                </a:lnTo>
                <a:lnTo>
                  <a:pt x="1272" y="6177"/>
                </a:lnTo>
                <a:lnTo>
                  <a:pt x="1096" y="6177"/>
                </a:lnTo>
                <a:lnTo>
                  <a:pt x="920" y="6177"/>
                </a:lnTo>
                <a:lnTo>
                  <a:pt x="744" y="6177"/>
                </a:lnTo>
                <a:lnTo>
                  <a:pt x="552" y="6177"/>
                </a:lnTo>
                <a:lnTo>
                  <a:pt x="376" y="6177"/>
                </a:lnTo>
                <a:lnTo>
                  <a:pt x="200" y="6177"/>
                </a:lnTo>
                <a:lnTo>
                  <a:pt x="24" y="6177"/>
                </a:lnTo>
                <a:cubicBezTo>
                  <a:pt x="11" y="6177"/>
                  <a:pt x="0" y="6167"/>
                  <a:pt x="0" y="6153"/>
                </a:cubicBezTo>
                <a:cubicBezTo>
                  <a:pt x="0" y="6140"/>
                  <a:pt x="11" y="6129"/>
                  <a:pt x="24" y="6129"/>
                </a:cubicBezTo>
                <a:close/>
              </a:path>
            </a:pathLst>
          </a:custGeom>
          <a:solidFill>
            <a:srgbClr val="70AD47"/>
          </a:solidFill>
          <a:ln w="5" cap="flat">
            <a:solidFill>
              <a:srgbClr val="70AD47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666342" y="2241584"/>
            <a:ext cx="6879134" cy="3678879"/>
          </a:xfrm>
          <a:custGeom>
            <a:avLst/>
            <a:gdLst/>
            <a:ahLst/>
            <a:cxnLst>
              <a:cxn ang="0">
                <a:pos x="376" y="7601"/>
              </a:cxn>
              <a:cxn ang="0">
                <a:pos x="920" y="7601"/>
              </a:cxn>
              <a:cxn ang="0">
                <a:pos x="1448" y="7601"/>
              </a:cxn>
              <a:cxn ang="0">
                <a:pos x="1992" y="7601"/>
              </a:cxn>
              <a:cxn ang="0">
                <a:pos x="2520" y="7601"/>
              </a:cxn>
              <a:cxn ang="0">
                <a:pos x="3048" y="7601"/>
              </a:cxn>
              <a:cxn ang="0">
                <a:pos x="3207" y="7305"/>
              </a:cxn>
              <a:cxn ang="0">
                <a:pos x="3580" y="6981"/>
              </a:cxn>
              <a:cxn ang="0">
                <a:pos x="3921" y="4979"/>
              </a:cxn>
              <a:cxn ang="0">
                <a:pos x="4276" y="4269"/>
              </a:cxn>
              <a:cxn ang="0">
                <a:pos x="4821" y="3372"/>
              </a:cxn>
              <a:cxn ang="0">
                <a:pos x="5352" y="2808"/>
              </a:cxn>
              <a:cxn ang="0">
                <a:pos x="5900" y="2421"/>
              </a:cxn>
              <a:cxn ang="0">
                <a:pos x="6429" y="2116"/>
              </a:cxn>
              <a:cxn ang="0">
                <a:pos x="6959" y="1876"/>
              </a:cxn>
              <a:cxn ang="0">
                <a:pos x="7504" y="1683"/>
              </a:cxn>
              <a:cxn ang="0">
                <a:pos x="8034" y="1522"/>
              </a:cxn>
              <a:cxn ang="0">
                <a:pos x="8579" y="1394"/>
              </a:cxn>
              <a:cxn ang="0">
                <a:pos x="8915" y="1326"/>
              </a:cxn>
              <a:cxn ang="0">
                <a:pos x="9284" y="946"/>
              </a:cxn>
              <a:cxn ang="0">
                <a:pos x="9829" y="834"/>
              </a:cxn>
              <a:cxn ang="0">
                <a:pos x="10356" y="754"/>
              </a:cxn>
              <a:cxn ang="0">
                <a:pos x="10691" y="719"/>
              </a:cxn>
              <a:cxn ang="0">
                <a:pos x="11077" y="322"/>
              </a:cxn>
              <a:cxn ang="0">
                <a:pos x="11606" y="258"/>
              </a:cxn>
              <a:cxn ang="0">
                <a:pos x="12134" y="194"/>
              </a:cxn>
              <a:cxn ang="0">
                <a:pos x="12678" y="146"/>
              </a:cxn>
              <a:cxn ang="0">
                <a:pos x="13206" y="98"/>
              </a:cxn>
              <a:cxn ang="0">
                <a:pos x="13750" y="50"/>
              </a:cxn>
              <a:cxn ang="0">
                <a:pos x="14278" y="2"/>
              </a:cxn>
              <a:cxn ang="0">
                <a:pos x="14107" y="65"/>
              </a:cxn>
              <a:cxn ang="0">
                <a:pos x="13563" y="113"/>
              </a:cxn>
              <a:cxn ang="0">
                <a:pos x="13035" y="161"/>
              </a:cxn>
              <a:cxn ang="0">
                <a:pos x="12506" y="209"/>
              </a:cxn>
              <a:cxn ang="0">
                <a:pos x="11965" y="257"/>
              </a:cxn>
              <a:cxn ang="0">
                <a:pos x="11437" y="321"/>
              </a:cxn>
              <a:cxn ang="0">
                <a:pos x="10892" y="401"/>
              </a:cxn>
              <a:cxn ang="0">
                <a:pos x="10715" y="753"/>
              </a:cxn>
              <a:cxn ang="0">
                <a:pos x="10189" y="833"/>
              </a:cxn>
              <a:cxn ang="0">
                <a:pos x="9645" y="913"/>
              </a:cxn>
              <a:cxn ang="0">
                <a:pos x="9117" y="1025"/>
              </a:cxn>
              <a:cxn ang="0">
                <a:pos x="8941" y="1361"/>
              </a:cxn>
              <a:cxn ang="0">
                <a:pos x="8397" y="1489"/>
              </a:cxn>
              <a:cxn ang="0">
                <a:pos x="7873" y="1616"/>
              </a:cxn>
              <a:cxn ang="0">
                <a:pos x="7344" y="1792"/>
              </a:cxn>
              <a:cxn ang="0">
                <a:pos x="6802" y="1999"/>
              </a:cxn>
              <a:cxn ang="0">
                <a:pos x="6276" y="2255"/>
              </a:cxn>
              <a:cxn ang="0">
                <a:pos x="5735" y="2573"/>
              </a:cxn>
              <a:cxn ang="0">
                <a:pos x="5210" y="3002"/>
              </a:cxn>
              <a:cxn ang="0">
                <a:pos x="4686" y="3652"/>
              </a:cxn>
              <a:cxn ang="0">
                <a:pos x="4142" y="4595"/>
              </a:cxn>
              <a:cxn ang="0">
                <a:pos x="3792" y="5645"/>
              </a:cxn>
              <a:cxn ang="0">
                <a:pos x="3429" y="7134"/>
              </a:cxn>
              <a:cxn ang="0">
                <a:pos x="3245" y="7333"/>
              </a:cxn>
              <a:cxn ang="0">
                <a:pos x="2872" y="7649"/>
              </a:cxn>
              <a:cxn ang="0">
                <a:pos x="2344" y="7649"/>
              </a:cxn>
              <a:cxn ang="0">
                <a:pos x="1800" y="7649"/>
              </a:cxn>
              <a:cxn ang="0">
                <a:pos x="1272" y="7649"/>
              </a:cxn>
              <a:cxn ang="0">
                <a:pos x="744" y="7649"/>
              </a:cxn>
              <a:cxn ang="0">
                <a:pos x="200" y="7649"/>
              </a:cxn>
              <a:cxn ang="0">
                <a:pos x="24" y="7601"/>
              </a:cxn>
            </a:cxnLst>
            <a:rect l="0" t="0" r="r" b="b"/>
            <a:pathLst>
              <a:path w="14306" h="7649">
                <a:moveTo>
                  <a:pt x="24" y="7601"/>
                </a:moveTo>
                <a:lnTo>
                  <a:pt x="200" y="7601"/>
                </a:lnTo>
                <a:lnTo>
                  <a:pt x="376" y="7601"/>
                </a:lnTo>
                <a:lnTo>
                  <a:pt x="552" y="7601"/>
                </a:lnTo>
                <a:lnTo>
                  <a:pt x="744" y="7601"/>
                </a:lnTo>
                <a:lnTo>
                  <a:pt x="920" y="7601"/>
                </a:lnTo>
                <a:lnTo>
                  <a:pt x="1096" y="7601"/>
                </a:lnTo>
                <a:lnTo>
                  <a:pt x="1272" y="7601"/>
                </a:lnTo>
                <a:lnTo>
                  <a:pt x="1448" y="7601"/>
                </a:lnTo>
                <a:lnTo>
                  <a:pt x="1624" y="7601"/>
                </a:lnTo>
                <a:lnTo>
                  <a:pt x="1800" y="7601"/>
                </a:lnTo>
                <a:lnTo>
                  <a:pt x="1992" y="7601"/>
                </a:lnTo>
                <a:lnTo>
                  <a:pt x="2168" y="7601"/>
                </a:lnTo>
                <a:lnTo>
                  <a:pt x="2344" y="7601"/>
                </a:lnTo>
                <a:lnTo>
                  <a:pt x="2520" y="7601"/>
                </a:lnTo>
                <a:lnTo>
                  <a:pt x="2696" y="7601"/>
                </a:lnTo>
                <a:lnTo>
                  <a:pt x="2872" y="7601"/>
                </a:lnTo>
                <a:lnTo>
                  <a:pt x="3048" y="7601"/>
                </a:lnTo>
                <a:lnTo>
                  <a:pt x="3028" y="7613"/>
                </a:lnTo>
                <a:lnTo>
                  <a:pt x="3204" y="7309"/>
                </a:lnTo>
                <a:cubicBezTo>
                  <a:pt x="3205" y="7308"/>
                  <a:pt x="3206" y="7306"/>
                  <a:pt x="3207" y="7305"/>
                </a:cubicBezTo>
                <a:lnTo>
                  <a:pt x="3399" y="7097"/>
                </a:lnTo>
                <a:cubicBezTo>
                  <a:pt x="3400" y="7096"/>
                  <a:pt x="3402" y="7094"/>
                  <a:pt x="3404" y="7093"/>
                </a:cubicBezTo>
                <a:lnTo>
                  <a:pt x="3580" y="6981"/>
                </a:lnTo>
                <a:lnTo>
                  <a:pt x="3569" y="6998"/>
                </a:lnTo>
                <a:lnTo>
                  <a:pt x="3745" y="5638"/>
                </a:lnTo>
                <a:lnTo>
                  <a:pt x="3921" y="4979"/>
                </a:lnTo>
                <a:cubicBezTo>
                  <a:pt x="3922" y="4978"/>
                  <a:pt x="3922" y="4977"/>
                  <a:pt x="3923" y="4976"/>
                </a:cubicBezTo>
                <a:lnTo>
                  <a:pt x="4099" y="4576"/>
                </a:lnTo>
                <a:lnTo>
                  <a:pt x="4276" y="4269"/>
                </a:lnTo>
                <a:lnTo>
                  <a:pt x="4453" y="4012"/>
                </a:lnTo>
                <a:lnTo>
                  <a:pt x="4643" y="3631"/>
                </a:lnTo>
                <a:lnTo>
                  <a:pt x="4821" y="3372"/>
                </a:lnTo>
                <a:lnTo>
                  <a:pt x="4998" y="3162"/>
                </a:lnTo>
                <a:lnTo>
                  <a:pt x="5175" y="2969"/>
                </a:lnTo>
                <a:lnTo>
                  <a:pt x="5352" y="2808"/>
                </a:lnTo>
                <a:lnTo>
                  <a:pt x="5529" y="2663"/>
                </a:lnTo>
                <a:lnTo>
                  <a:pt x="5706" y="2534"/>
                </a:lnTo>
                <a:lnTo>
                  <a:pt x="5900" y="2421"/>
                </a:lnTo>
                <a:lnTo>
                  <a:pt x="6076" y="2309"/>
                </a:lnTo>
                <a:lnTo>
                  <a:pt x="6253" y="2212"/>
                </a:lnTo>
                <a:lnTo>
                  <a:pt x="6429" y="2116"/>
                </a:lnTo>
                <a:lnTo>
                  <a:pt x="6607" y="2036"/>
                </a:lnTo>
                <a:lnTo>
                  <a:pt x="6783" y="1956"/>
                </a:lnTo>
                <a:lnTo>
                  <a:pt x="6959" y="1876"/>
                </a:lnTo>
                <a:lnTo>
                  <a:pt x="7136" y="1811"/>
                </a:lnTo>
                <a:lnTo>
                  <a:pt x="7329" y="1747"/>
                </a:lnTo>
                <a:lnTo>
                  <a:pt x="7504" y="1683"/>
                </a:lnTo>
                <a:lnTo>
                  <a:pt x="7682" y="1634"/>
                </a:lnTo>
                <a:lnTo>
                  <a:pt x="7856" y="1571"/>
                </a:lnTo>
                <a:lnTo>
                  <a:pt x="8034" y="1522"/>
                </a:lnTo>
                <a:lnTo>
                  <a:pt x="8210" y="1474"/>
                </a:lnTo>
                <a:lnTo>
                  <a:pt x="8388" y="1442"/>
                </a:lnTo>
                <a:lnTo>
                  <a:pt x="8579" y="1394"/>
                </a:lnTo>
                <a:lnTo>
                  <a:pt x="8754" y="1346"/>
                </a:lnTo>
                <a:lnTo>
                  <a:pt x="8932" y="1314"/>
                </a:lnTo>
                <a:lnTo>
                  <a:pt x="8915" y="1326"/>
                </a:lnTo>
                <a:lnTo>
                  <a:pt x="9091" y="990"/>
                </a:lnTo>
                <a:cubicBezTo>
                  <a:pt x="9095" y="984"/>
                  <a:pt x="9101" y="979"/>
                  <a:pt x="9108" y="978"/>
                </a:cubicBezTo>
                <a:lnTo>
                  <a:pt x="9284" y="946"/>
                </a:lnTo>
                <a:lnTo>
                  <a:pt x="9458" y="898"/>
                </a:lnTo>
                <a:lnTo>
                  <a:pt x="9636" y="866"/>
                </a:lnTo>
                <a:lnTo>
                  <a:pt x="9829" y="834"/>
                </a:lnTo>
                <a:lnTo>
                  <a:pt x="10006" y="818"/>
                </a:lnTo>
                <a:lnTo>
                  <a:pt x="10180" y="786"/>
                </a:lnTo>
                <a:lnTo>
                  <a:pt x="10356" y="754"/>
                </a:lnTo>
                <a:lnTo>
                  <a:pt x="10532" y="722"/>
                </a:lnTo>
                <a:lnTo>
                  <a:pt x="10710" y="706"/>
                </a:lnTo>
                <a:lnTo>
                  <a:pt x="10691" y="719"/>
                </a:lnTo>
                <a:lnTo>
                  <a:pt x="10867" y="367"/>
                </a:lnTo>
                <a:cubicBezTo>
                  <a:pt x="10870" y="360"/>
                  <a:pt x="10877" y="355"/>
                  <a:pt x="10885" y="354"/>
                </a:cubicBezTo>
                <a:lnTo>
                  <a:pt x="11077" y="322"/>
                </a:lnTo>
                <a:lnTo>
                  <a:pt x="11254" y="306"/>
                </a:lnTo>
                <a:lnTo>
                  <a:pt x="11428" y="274"/>
                </a:lnTo>
                <a:lnTo>
                  <a:pt x="11606" y="258"/>
                </a:lnTo>
                <a:lnTo>
                  <a:pt x="11782" y="242"/>
                </a:lnTo>
                <a:lnTo>
                  <a:pt x="11956" y="210"/>
                </a:lnTo>
                <a:lnTo>
                  <a:pt x="12134" y="194"/>
                </a:lnTo>
                <a:lnTo>
                  <a:pt x="12310" y="178"/>
                </a:lnTo>
                <a:lnTo>
                  <a:pt x="12502" y="162"/>
                </a:lnTo>
                <a:lnTo>
                  <a:pt x="12678" y="146"/>
                </a:lnTo>
                <a:lnTo>
                  <a:pt x="12854" y="130"/>
                </a:lnTo>
                <a:lnTo>
                  <a:pt x="13030" y="114"/>
                </a:lnTo>
                <a:lnTo>
                  <a:pt x="13206" y="98"/>
                </a:lnTo>
                <a:lnTo>
                  <a:pt x="13382" y="82"/>
                </a:lnTo>
                <a:lnTo>
                  <a:pt x="13558" y="66"/>
                </a:lnTo>
                <a:lnTo>
                  <a:pt x="13750" y="50"/>
                </a:lnTo>
                <a:lnTo>
                  <a:pt x="13926" y="34"/>
                </a:lnTo>
                <a:lnTo>
                  <a:pt x="14102" y="18"/>
                </a:lnTo>
                <a:lnTo>
                  <a:pt x="14278" y="2"/>
                </a:lnTo>
                <a:cubicBezTo>
                  <a:pt x="14291" y="0"/>
                  <a:pt x="14303" y="10"/>
                  <a:pt x="14304" y="23"/>
                </a:cubicBezTo>
                <a:cubicBezTo>
                  <a:pt x="14306" y="36"/>
                  <a:pt x="14296" y="48"/>
                  <a:pt x="14283" y="49"/>
                </a:cubicBezTo>
                <a:lnTo>
                  <a:pt x="14107" y="65"/>
                </a:lnTo>
                <a:lnTo>
                  <a:pt x="13931" y="81"/>
                </a:lnTo>
                <a:lnTo>
                  <a:pt x="13754" y="97"/>
                </a:lnTo>
                <a:lnTo>
                  <a:pt x="13563" y="113"/>
                </a:lnTo>
                <a:lnTo>
                  <a:pt x="13387" y="129"/>
                </a:lnTo>
                <a:lnTo>
                  <a:pt x="13211" y="145"/>
                </a:lnTo>
                <a:lnTo>
                  <a:pt x="13035" y="161"/>
                </a:lnTo>
                <a:lnTo>
                  <a:pt x="12859" y="177"/>
                </a:lnTo>
                <a:lnTo>
                  <a:pt x="12683" y="193"/>
                </a:lnTo>
                <a:lnTo>
                  <a:pt x="12506" y="209"/>
                </a:lnTo>
                <a:lnTo>
                  <a:pt x="12315" y="225"/>
                </a:lnTo>
                <a:lnTo>
                  <a:pt x="12139" y="241"/>
                </a:lnTo>
                <a:lnTo>
                  <a:pt x="11965" y="257"/>
                </a:lnTo>
                <a:lnTo>
                  <a:pt x="11787" y="289"/>
                </a:lnTo>
                <a:lnTo>
                  <a:pt x="11611" y="305"/>
                </a:lnTo>
                <a:lnTo>
                  <a:pt x="11437" y="321"/>
                </a:lnTo>
                <a:lnTo>
                  <a:pt x="11259" y="353"/>
                </a:lnTo>
                <a:lnTo>
                  <a:pt x="11084" y="369"/>
                </a:lnTo>
                <a:lnTo>
                  <a:pt x="10892" y="401"/>
                </a:lnTo>
                <a:lnTo>
                  <a:pt x="10910" y="388"/>
                </a:lnTo>
                <a:lnTo>
                  <a:pt x="10734" y="740"/>
                </a:lnTo>
                <a:cubicBezTo>
                  <a:pt x="10730" y="748"/>
                  <a:pt x="10723" y="753"/>
                  <a:pt x="10715" y="753"/>
                </a:cubicBezTo>
                <a:lnTo>
                  <a:pt x="10541" y="769"/>
                </a:lnTo>
                <a:lnTo>
                  <a:pt x="10365" y="801"/>
                </a:lnTo>
                <a:lnTo>
                  <a:pt x="10189" y="833"/>
                </a:lnTo>
                <a:lnTo>
                  <a:pt x="10011" y="865"/>
                </a:lnTo>
                <a:lnTo>
                  <a:pt x="9836" y="881"/>
                </a:lnTo>
                <a:lnTo>
                  <a:pt x="9645" y="913"/>
                </a:lnTo>
                <a:lnTo>
                  <a:pt x="9471" y="945"/>
                </a:lnTo>
                <a:lnTo>
                  <a:pt x="9293" y="993"/>
                </a:lnTo>
                <a:lnTo>
                  <a:pt x="9117" y="1025"/>
                </a:lnTo>
                <a:lnTo>
                  <a:pt x="9134" y="1013"/>
                </a:lnTo>
                <a:lnTo>
                  <a:pt x="8958" y="1349"/>
                </a:lnTo>
                <a:cubicBezTo>
                  <a:pt x="8954" y="1355"/>
                  <a:pt x="8948" y="1360"/>
                  <a:pt x="8941" y="1361"/>
                </a:cubicBezTo>
                <a:lnTo>
                  <a:pt x="8767" y="1393"/>
                </a:lnTo>
                <a:lnTo>
                  <a:pt x="8590" y="1441"/>
                </a:lnTo>
                <a:lnTo>
                  <a:pt x="8397" y="1489"/>
                </a:lnTo>
                <a:lnTo>
                  <a:pt x="8223" y="1521"/>
                </a:lnTo>
                <a:lnTo>
                  <a:pt x="8047" y="1569"/>
                </a:lnTo>
                <a:lnTo>
                  <a:pt x="7873" y="1616"/>
                </a:lnTo>
                <a:lnTo>
                  <a:pt x="7695" y="1681"/>
                </a:lnTo>
                <a:lnTo>
                  <a:pt x="7521" y="1728"/>
                </a:lnTo>
                <a:lnTo>
                  <a:pt x="7344" y="1792"/>
                </a:lnTo>
                <a:lnTo>
                  <a:pt x="7153" y="1856"/>
                </a:lnTo>
                <a:lnTo>
                  <a:pt x="6978" y="1919"/>
                </a:lnTo>
                <a:lnTo>
                  <a:pt x="6802" y="1999"/>
                </a:lnTo>
                <a:lnTo>
                  <a:pt x="6626" y="2079"/>
                </a:lnTo>
                <a:lnTo>
                  <a:pt x="6452" y="2159"/>
                </a:lnTo>
                <a:lnTo>
                  <a:pt x="6276" y="2255"/>
                </a:lnTo>
                <a:lnTo>
                  <a:pt x="6101" y="2350"/>
                </a:lnTo>
                <a:lnTo>
                  <a:pt x="5925" y="2462"/>
                </a:lnTo>
                <a:lnTo>
                  <a:pt x="5735" y="2573"/>
                </a:lnTo>
                <a:lnTo>
                  <a:pt x="5560" y="2700"/>
                </a:lnTo>
                <a:lnTo>
                  <a:pt x="5385" y="2843"/>
                </a:lnTo>
                <a:lnTo>
                  <a:pt x="5210" y="3002"/>
                </a:lnTo>
                <a:lnTo>
                  <a:pt x="5035" y="3193"/>
                </a:lnTo>
                <a:lnTo>
                  <a:pt x="4860" y="3399"/>
                </a:lnTo>
                <a:lnTo>
                  <a:pt x="4686" y="3652"/>
                </a:lnTo>
                <a:lnTo>
                  <a:pt x="4492" y="4039"/>
                </a:lnTo>
                <a:lnTo>
                  <a:pt x="4317" y="4293"/>
                </a:lnTo>
                <a:lnTo>
                  <a:pt x="4142" y="4595"/>
                </a:lnTo>
                <a:lnTo>
                  <a:pt x="3966" y="4995"/>
                </a:lnTo>
                <a:lnTo>
                  <a:pt x="3968" y="4992"/>
                </a:lnTo>
                <a:lnTo>
                  <a:pt x="3792" y="5645"/>
                </a:lnTo>
                <a:lnTo>
                  <a:pt x="3616" y="7005"/>
                </a:lnTo>
                <a:cubicBezTo>
                  <a:pt x="3615" y="7012"/>
                  <a:pt x="3611" y="7018"/>
                  <a:pt x="3605" y="7022"/>
                </a:cubicBezTo>
                <a:lnTo>
                  <a:pt x="3429" y="7134"/>
                </a:lnTo>
                <a:lnTo>
                  <a:pt x="3434" y="7130"/>
                </a:lnTo>
                <a:lnTo>
                  <a:pt x="3242" y="7338"/>
                </a:lnTo>
                <a:lnTo>
                  <a:pt x="3245" y="7333"/>
                </a:lnTo>
                <a:lnTo>
                  <a:pt x="3069" y="7637"/>
                </a:lnTo>
                <a:cubicBezTo>
                  <a:pt x="3065" y="7645"/>
                  <a:pt x="3057" y="7649"/>
                  <a:pt x="3048" y="7649"/>
                </a:cubicBezTo>
                <a:lnTo>
                  <a:pt x="2872" y="7649"/>
                </a:lnTo>
                <a:lnTo>
                  <a:pt x="2696" y="7649"/>
                </a:lnTo>
                <a:lnTo>
                  <a:pt x="2520" y="7649"/>
                </a:lnTo>
                <a:lnTo>
                  <a:pt x="2344" y="7649"/>
                </a:lnTo>
                <a:lnTo>
                  <a:pt x="2168" y="7649"/>
                </a:lnTo>
                <a:lnTo>
                  <a:pt x="1992" y="7649"/>
                </a:lnTo>
                <a:lnTo>
                  <a:pt x="1800" y="7649"/>
                </a:lnTo>
                <a:lnTo>
                  <a:pt x="1624" y="7649"/>
                </a:lnTo>
                <a:lnTo>
                  <a:pt x="1448" y="7649"/>
                </a:lnTo>
                <a:lnTo>
                  <a:pt x="1272" y="7649"/>
                </a:lnTo>
                <a:lnTo>
                  <a:pt x="1096" y="7649"/>
                </a:lnTo>
                <a:lnTo>
                  <a:pt x="920" y="7649"/>
                </a:lnTo>
                <a:lnTo>
                  <a:pt x="744" y="7649"/>
                </a:lnTo>
                <a:lnTo>
                  <a:pt x="552" y="7649"/>
                </a:lnTo>
                <a:lnTo>
                  <a:pt x="376" y="7649"/>
                </a:lnTo>
                <a:lnTo>
                  <a:pt x="200" y="7649"/>
                </a:lnTo>
                <a:lnTo>
                  <a:pt x="24" y="7649"/>
                </a:lnTo>
                <a:cubicBezTo>
                  <a:pt x="11" y="7649"/>
                  <a:pt x="0" y="7639"/>
                  <a:pt x="0" y="7625"/>
                </a:cubicBezTo>
                <a:cubicBezTo>
                  <a:pt x="0" y="7612"/>
                  <a:pt x="11" y="7601"/>
                  <a:pt x="24" y="7601"/>
                </a:cubicBezTo>
                <a:close/>
              </a:path>
            </a:pathLst>
          </a:custGeom>
          <a:solidFill>
            <a:srgbClr val="264478"/>
          </a:solidFill>
          <a:ln w="5" cap="flat">
            <a:solidFill>
              <a:srgbClr val="26447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666342" y="2241584"/>
            <a:ext cx="7217568" cy="3678879"/>
          </a:xfrm>
          <a:custGeom>
            <a:avLst/>
            <a:gdLst/>
            <a:ahLst/>
            <a:cxnLst>
              <a:cxn ang="0">
                <a:pos x="356" y="7611"/>
              </a:cxn>
              <a:cxn ang="0">
                <a:pos x="920" y="7328"/>
              </a:cxn>
              <a:cxn ang="0">
                <a:pos x="1624" y="7328"/>
              </a:cxn>
              <a:cxn ang="0">
                <a:pos x="2344" y="7328"/>
              </a:cxn>
              <a:cxn ang="0">
                <a:pos x="2677" y="6458"/>
              </a:cxn>
              <a:cxn ang="0">
                <a:pos x="3030" y="5226"/>
              </a:cxn>
              <a:cxn ang="0">
                <a:pos x="3378" y="3360"/>
              </a:cxn>
              <a:cxn ang="0">
                <a:pos x="3925" y="2474"/>
              </a:cxn>
              <a:cxn ang="0">
                <a:pos x="4633" y="1798"/>
              </a:cxn>
              <a:cxn ang="0">
                <a:pos x="5181" y="1475"/>
              </a:cxn>
              <a:cxn ang="0">
                <a:pos x="5887" y="1155"/>
              </a:cxn>
              <a:cxn ang="0">
                <a:pos x="6610" y="929"/>
              </a:cxn>
              <a:cxn ang="0">
                <a:pos x="7316" y="753"/>
              </a:cxn>
              <a:cxn ang="0">
                <a:pos x="8036" y="609"/>
              </a:cxn>
              <a:cxn ang="0">
                <a:pos x="8740" y="497"/>
              </a:cxn>
              <a:cxn ang="0">
                <a:pos x="9462" y="401"/>
              </a:cxn>
              <a:cxn ang="0">
                <a:pos x="10166" y="321"/>
              </a:cxn>
              <a:cxn ang="0">
                <a:pos x="10886" y="257"/>
              </a:cxn>
              <a:cxn ang="0">
                <a:pos x="11606" y="193"/>
              </a:cxn>
              <a:cxn ang="0">
                <a:pos x="12310" y="145"/>
              </a:cxn>
              <a:cxn ang="0">
                <a:pos x="13030" y="97"/>
              </a:cxn>
              <a:cxn ang="0">
                <a:pos x="13736" y="64"/>
              </a:cxn>
              <a:cxn ang="0">
                <a:pos x="14456" y="32"/>
              </a:cxn>
              <a:cxn ang="0">
                <a:pos x="15008" y="24"/>
              </a:cxn>
              <a:cxn ang="0">
                <a:pos x="14456" y="80"/>
              </a:cxn>
              <a:cxn ang="0">
                <a:pos x="13736" y="112"/>
              </a:cxn>
              <a:cxn ang="0">
                <a:pos x="13034" y="144"/>
              </a:cxn>
              <a:cxn ang="0">
                <a:pos x="12315" y="192"/>
              </a:cxn>
              <a:cxn ang="0">
                <a:pos x="11610" y="240"/>
              </a:cxn>
              <a:cxn ang="0">
                <a:pos x="10891" y="304"/>
              </a:cxn>
              <a:cxn ang="0">
                <a:pos x="10171" y="368"/>
              </a:cxn>
              <a:cxn ang="0">
                <a:pos x="9467" y="448"/>
              </a:cxn>
              <a:cxn ang="0">
                <a:pos x="8749" y="544"/>
              </a:cxn>
              <a:cxn ang="0">
                <a:pos x="8045" y="656"/>
              </a:cxn>
              <a:cxn ang="0">
                <a:pos x="7325" y="800"/>
              </a:cxn>
              <a:cxn ang="0">
                <a:pos x="6623" y="976"/>
              </a:cxn>
              <a:cxn ang="0">
                <a:pos x="5906" y="1198"/>
              </a:cxn>
              <a:cxn ang="0">
                <a:pos x="5204" y="1518"/>
              </a:cxn>
              <a:cxn ang="0">
                <a:pos x="4664" y="1835"/>
              </a:cxn>
              <a:cxn ang="0">
                <a:pos x="3964" y="2503"/>
              </a:cxn>
              <a:cxn ang="0">
                <a:pos x="3423" y="3377"/>
              </a:cxn>
              <a:cxn ang="0">
                <a:pos x="3067" y="5255"/>
              </a:cxn>
              <a:cxn ang="0">
                <a:pos x="2716" y="6487"/>
              </a:cxn>
              <a:cxn ang="0">
                <a:pos x="2344" y="7376"/>
              </a:cxn>
              <a:cxn ang="0">
                <a:pos x="1624" y="7376"/>
              </a:cxn>
              <a:cxn ang="0">
                <a:pos x="920" y="7376"/>
              </a:cxn>
              <a:cxn ang="0">
                <a:pos x="397" y="7638"/>
              </a:cxn>
              <a:cxn ang="0">
                <a:pos x="0" y="7624"/>
              </a:cxn>
            </a:cxnLst>
            <a:rect l="0" t="0" r="r" b="b"/>
            <a:pathLst>
              <a:path w="15008" h="7648">
                <a:moveTo>
                  <a:pt x="24" y="7600"/>
                </a:moveTo>
                <a:lnTo>
                  <a:pt x="200" y="7600"/>
                </a:lnTo>
                <a:lnTo>
                  <a:pt x="376" y="7600"/>
                </a:lnTo>
                <a:lnTo>
                  <a:pt x="356" y="7611"/>
                </a:lnTo>
                <a:lnTo>
                  <a:pt x="532" y="7339"/>
                </a:lnTo>
                <a:cubicBezTo>
                  <a:pt x="537" y="7333"/>
                  <a:pt x="544" y="7328"/>
                  <a:pt x="552" y="7328"/>
                </a:cubicBezTo>
                <a:lnTo>
                  <a:pt x="744" y="7328"/>
                </a:lnTo>
                <a:lnTo>
                  <a:pt x="920" y="7328"/>
                </a:lnTo>
                <a:lnTo>
                  <a:pt x="1096" y="7328"/>
                </a:lnTo>
                <a:lnTo>
                  <a:pt x="1272" y="7328"/>
                </a:lnTo>
                <a:lnTo>
                  <a:pt x="1448" y="7328"/>
                </a:lnTo>
                <a:lnTo>
                  <a:pt x="1624" y="7328"/>
                </a:lnTo>
                <a:lnTo>
                  <a:pt x="1800" y="7328"/>
                </a:lnTo>
                <a:lnTo>
                  <a:pt x="1976" y="7328"/>
                </a:lnTo>
                <a:lnTo>
                  <a:pt x="2168" y="7328"/>
                </a:lnTo>
                <a:lnTo>
                  <a:pt x="2344" y="7328"/>
                </a:lnTo>
                <a:lnTo>
                  <a:pt x="2321" y="7346"/>
                </a:lnTo>
                <a:lnTo>
                  <a:pt x="2497" y="6706"/>
                </a:lnTo>
                <a:cubicBezTo>
                  <a:pt x="2498" y="6703"/>
                  <a:pt x="2499" y="6701"/>
                  <a:pt x="2501" y="6698"/>
                </a:cubicBezTo>
                <a:lnTo>
                  <a:pt x="2677" y="6458"/>
                </a:lnTo>
                <a:lnTo>
                  <a:pt x="2673" y="6468"/>
                </a:lnTo>
                <a:lnTo>
                  <a:pt x="2849" y="5460"/>
                </a:lnTo>
                <a:cubicBezTo>
                  <a:pt x="2850" y="5456"/>
                  <a:pt x="2851" y="5453"/>
                  <a:pt x="2854" y="5450"/>
                </a:cubicBezTo>
                <a:lnTo>
                  <a:pt x="3030" y="5226"/>
                </a:lnTo>
                <a:lnTo>
                  <a:pt x="3025" y="5237"/>
                </a:lnTo>
                <a:lnTo>
                  <a:pt x="3201" y="3845"/>
                </a:lnTo>
                <a:cubicBezTo>
                  <a:pt x="3201" y="3844"/>
                  <a:pt x="3201" y="3842"/>
                  <a:pt x="3202" y="3840"/>
                </a:cubicBezTo>
                <a:lnTo>
                  <a:pt x="3378" y="3360"/>
                </a:lnTo>
                <a:cubicBezTo>
                  <a:pt x="3378" y="3359"/>
                  <a:pt x="3379" y="3358"/>
                  <a:pt x="3379" y="3357"/>
                </a:cubicBezTo>
                <a:lnTo>
                  <a:pt x="3571" y="3005"/>
                </a:lnTo>
                <a:lnTo>
                  <a:pt x="3748" y="2716"/>
                </a:lnTo>
                <a:lnTo>
                  <a:pt x="3925" y="2474"/>
                </a:lnTo>
                <a:lnTo>
                  <a:pt x="4102" y="2265"/>
                </a:lnTo>
                <a:lnTo>
                  <a:pt x="4279" y="2087"/>
                </a:lnTo>
                <a:lnTo>
                  <a:pt x="4457" y="1942"/>
                </a:lnTo>
                <a:lnTo>
                  <a:pt x="4633" y="1798"/>
                </a:lnTo>
                <a:cubicBezTo>
                  <a:pt x="4634" y="1797"/>
                  <a:pt x="4635" y="1796"/>
                  <a:pt x="4636" y="1796"/>
                </a:cubicBezTo>
                <a:lnTo>
                  <a:pt x="4828" y="1684"/>
                </a:lnTo>
                <a:lnTo>
                  <a:pt x="5004" y="1572"/>
                </a:lnTo>
                <a:lnTo>
                  <a:pt x="5181" y="1475"/>
                </a:lnTo>
                <a:lnTo>
                  <a:pt x="5357" y="1379"/>
                </a:lnTo>
                <a:lnTo>
                  <a:pt x="5535" y="1299"/>
                </a:lnTo>
                <a:lnTo>
                  <a:pt x="5712" y="1234"/>
                </a:lnTo>
                <a:lnTo>
                  <a:pt x="5887" y="1155"/>
                </a:lnTo>
                <a:lnTo>
                  <a:pt x="6064" y="1090"/>
                </a:lnTo>
                <a:lnTo>
                  <a:pt x="6257" y="1026"/>
                </a:lnTo>
                <a:lnTo>
                  <a:pt x="6434" y="977"/>
                </a:lnTo>
                <a:lnTo>
                  <a:pt x="6610" y="929"/>
                </a:lnTo>
                <a:lnTo>
                  <a:pt x="6786" y="881"/>
                </a:lnTo>
                <a:lnTo>
                  <a:pt x="6962" y="833"/>
                </a:lnTo>
                <a:lnTo>
                  <a:pt x="7138" y="785"/>
                </a:lnTo>
                <a:lnTo>
                  <a:pt x="7316" y="753"/>
                </a:lnTo>
                <a:lnTo>
                  <a:pt x="7490" y="705"/>
                </a:lnTo>
                <a:lnTo>
                  <a:pt x="7685" y="673"/>
                </a:lnTo>
                <a:lnTo>
                  <a:pt x="7860" y="641"/>
                </a:lnTo>
                <a:lnTo>
                  <a:pt x="8036" y="609"/>
                </a:lnTo>
                <a:lnTo>
                  <a:pt x="8212" y="577"/>
                </a:lnTo>
                <a:lnTo>
                  <a:pt x="8388" y="545"/>
                </a:lnTo>
                <a:lnTo>
                  <a:pt x="8566" y="529"/>
                </a:lnTo>
                <a:lnTo>
                  <a:pt x="8740" y="497"/>
                </a:lnTo>
                <a:lnTo>
                  <a:pt x="8933" y="465"/>
                </a:lnTo>
                <a:lnTo>
                  <a:pt x="9110" y="449"/>
                </a:lnTo>
                <a:lnTo>
                  <a:pt x="9284" y="417"/>
                </a:lnTo>
                <a:lnTo>
                  <a:pt x="9462" y="401"/>
                </a:lnTo>
                <a:lnTo>
                  <a:pt x="9638" y="385"/>
                </a:lnTo>
                <a:lnTo>
                  <a:pt x="9812" y="353"/>
                </a:lnTo>
                <a:lnTo>
                  <a:pt x="9990" y="337"/>
                </a:lnTo>
                <a:lnTo>
                  <a:pt x="10166" y="321"/>
                </a:lnTo>
                <a:lnTo>
                  <a:pt x="10358" y="305"/>
                </a:lnTo>
                <a:lnTo>
                  <a:pt x="10534" y="289"/>
                </a:lnTo>
                <a:lnTo>
                  <a:pt x="10710" y="273"/>
                </a:lnTo>
                <a:lnTo>
                  <a:pt x="10886" y="257"/>
                </a:lnTo>
                <a:lnTo>
                  <a:pt x="11062" y="241"/>
                </a:lnTo>
                <a:lnTo>
                  <a:pt x="11238" y="225"/>
                </a:lnTo>
                <a:lnTo>
                  <a:pt x="11414" y="209"/>
                </a:lnTo>
                <a:lnTo>
                  <a:pt x="11606" y="193"/>
                </a:lnTo>
                <a:lnTo>
                  <a:pt x="11782" y="177"/>
                </a:lnTo>
                <a:lnTo>
                  <a:pt x="11960" y="176"/>
                </a:lnTo>
                <a:lnTo>
                  <a:pt x="12134" y="161"/>
                </a:lnTo>
                <a:lnTo>
                  <a:pt x="12310" y="145"/>
                </a:lnTo>
                <a:lnTo>
                  <a:pt x="12486" y="129"/>
                </a:lnTo>
                <a:lnTo>
                  <a:pt x="12664" y="128"/>
                </a:lnTo>
                <a:lnTo>
                  <a:pt x="12838" y="113"/>
                </a:lnTo>
                <a:lnTo>
                  <a:pt x="13030" y="97"/>
                </a:lnTo>
                <a:lnTo>
                  <a:pt x="13208" y="96"/>
                </a:lnTo>
                <a:lnTo>
                  <a:pt x="13382" y="81"/>
                </a:lnTo>
                <a:lnTo>
                  <a:pt x="13558" y="65"/>
                </a:lnTo>
                <a:lnTo>
                  <a:pt x="13736" y="64"/>
                </a:lnTo>
                <a:lnTo>
                  <a:pt x="13910" y="49"/>
                </a:lnTo>
                <a:lnTo>
                  <a:pt x="14088" y="48"/>
                </a:lnTo>
                <a:lnTo>
                  <a:pt x="14262" y="33"/>
                </a:lnTo>
                <a:lnTo>
                  <a:pt x="14456" y="32"/>
                </a:lnTo>
                <a:lnTo>
                  <a:pt x="14630" y="17"/>
                </a:lnTo>
                <a:lnTo>
                  <a:pt x="14806" y="1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11" y="48"/>
                </a:lnTo>
                <a:lnTo>
                  <a:pt x="14635" y="64"/>
                </a:lnTo>
                <a:lnTo>
                  <a:pt x="14456" y="80"/>
                </a:lnTo>
                <a:lnTo>
                  <a:pt x="14267" y="80"/>
                </a:lnTo>
                <a:lnTo>
                  <a:pt x="14088" y="96"/>
                </a:lnTo>
                <a:lnTo>
                  <a:pt x="13915" y="96"/>
                </a:lnTo>
                <a:lnTo>
                  <a:pt x="13736" y="112"/>
                </a:lnTo>
                <a:lnTo>
                  <a:pt x="13563" y="112"/>
                </a:lnTo>
                <a:lnTo>
                  <a:pt x="13387" y="128"/>
                </a:lnTo>
                <a:lnTo>
                  <a:pt x="13208" y="144"/>
                </a:lnTo>
                <a:lnTo>
                  <a:pt x="13034" y="144"/>
                </a:lnTo>
                <a:lnTo>
                  <a:pt x="12843" y="160"/>
                </a:lnTo>
                <a:lnTo>
                  <a:pt x="12664" y="176"/>
                </a:lnTo>
                <a:lnTo>
                  <a:pt x="12491" y="176"/>
                </a:lnTo>
                <a:lnTo>
                  <a:pt x="12315" y="192"/>
                </a:lnTo>
                <a:lnTo>
                  <a:pt x="12139" y="208"/>
                </a:lnTo>
                <a:lnTo>
                  <a:pt x="11960" y="224"/>
                </a:lnTo>
                <a:lnTo>
                  <a:pt x="11787" y="224"/>
                </a:lnTo>
                <a:lnTo>
                  <a:pt x="11610" y="240"/>
                </a:lnTo>
                <a:lnTo>
                  <a:pt x="11419" y="256"/>
                </a:lnTo>
                <a:lnTo>
                  <a:pt x="11243" y="272"/>
                </a:lnTo>
                <a:lnTo>
                  <a:pt x="11067" y="288"/>
                </a:lnTo>
                <a:lnTo>
                  <a:pt x="10891" y="304"/>
                </a:lnTo>
                <a:lnTo>
                  <a:pt x="10715" y="320"/>
                </a:lnTo>
                <a:lnTo>
                  <a:pt x="10539" y="336"/>
                </a:lnTo>
                <a:lnTo>
                  <a:pt x="10362" y="352"/>
                </a:lnTo>
                <a:lnTo>
                  <a:pt x="10171" y="368"/>
                </a:lnTo>
                <a:lnTo>
                  <a:pt x="9995" y="384"/>
                </a:lnTo>
                <a:lnTo>
                  <a:pt x="9821" y="400"/>
                </a:lnTo>
                <a:lnTo>
                  <a:pt x="9643" y="432"/>
                </a:lnTo>
                <a:lnTo>
                  <a:pt x="9467" y="448"/>
                </a:lnTo>
                <a:lnTo>
                  <a:pt x="9293" y="464"/>
                </a:lnTo>
                <a:lnTo>
                  <a:pt x="9115" y="496"/>
                </a:lnTo>
                <a:lnTo>
                  <a:pt x="8940" y="512"/>
                </a:lnTo>
                <a:lnTo>
                  <a:pt x="8749" y="544"/>
                </a:lnTo>
                <a:lnTo>
                  <a:pt x="8571" y="576"/>
                </a:lnTo>
                <a:lnTo>
                  <a:pt x="8397" y="592"/>
                </a:lnTo>
                <a:lnTo>
                  <a:pt x="8221" y="624"/>
                </a:lnTo>
                <a:lnTo>
                  <a:pt x="8045" y="656"/>
                </a:lnTo>
                <a:lnTo>
                  <a:pt x="7869" y="688"/>
                </a:lnTo>
                <a:lnTo>
                  <a:pt x="7692" y="720"/>
                </a:lnTo>
                <a:lnTo>
                  <a:pt x="7503" y="752"/>
                </a:lnTo>
                <a:lnTo>
                  <a:pt x="7325" y="800"/>
                </a:lnTo>
                <a:lnTo>
                  <a:pt x="7151" y="832"/>
                </a:lnTo>
                <a:lnTo>
                  <a:pt x="6975" y="880"/>
                </a:lnTo>
                <a:lnTo>
                  <a:pt x="6799" y="928"/>
                </a:lnTo>
                <a:lnTo>
                  <a:pt x="6623" y="976"/>
                </a:lnTo>
                <a:lnTo>
                  <a:pt x="6447" y="1024"/>
                </a:lnTo>
                <a:lnTo>
                  <a:pt x="6272" y="1071"/>
                </a:lnTo>
                <a:lnTo>
                  <a:pt x="6081" y="1135"/>
                </a:lnTo>
                <a:lnTo>
                  <a:pt x="5906" y="1198"/>
                </a:lnTo>
                <a:lnTo>
                  <a:pt x="5729" y="1279"/>
                </a:lnTo>
                <a:lnTo>
                  <a:pt x="5554" y="1342"/>
                </a:lnTo>
                <a:lnTo>
                  <a:pt x="5380" y="1422"/>
                </a:lnTo>
                <a:lnTo>
                  <a:pt x="5204" y="1518"/>
                </a:lnTo>
                <a:lnTo>
                  <a:pt x="5029" y="1613"/>
                </a:lnTo>
                <a:lnTo>
                  <a:pt x="4853" y="1725"/>
                </a:lnTo>
                <a:lnTo>
                  <a:pt x="4661" y="1837"/>
                </a:lnTo>
                <a:lnTo>
                  <a:pt x="4664" y="1835"/>
                </a:lnTo>
                <a:lnTo>
                  <a:pt x="4488" y="1979"/>
                </a:lnTo>
                <a:lnTo>
                  <a:pt x="4313" y="2121"/>
                </a:lnTo>
                <a:lnTo>
                  <a:pt x="4139" y="2296"/>
                </a:lnTo>
                <a:lnTo>
                  <a:pt x="3964" y="2503"/>
                </a:lnTo>
                <a:lnTo>
                  <a:pt x="3789" y="2741"/>
                </a:lnTo>
                <a:lnTo>
                  <a:pt x="3614" y="3028"/>
                </a:lnTo>
                <a:lnTo>
                  <a:pt x="3422" y="3380"/>
                </a:lnTo>
                <a:lnTo>
                  <a:pt x="3423" y="3377"/>
                </a:lnTo>
                <a:lnTo>
                  <a:pt x="3247" y="3857"/>
                </a:lnTo>
                <a:lnTo>
                  <a:pt x="3248" y="3851"/>
                </a:lnTo>
                <a:lnTo>
                  <a:pt x="3072" y="5243"/>
                </a:lnTo>
                <a:cubicBezTo>
                  <a:pt x="3072" y="5248"/>
                  <a:pt x="3070" y="5252"/>
                  <a:pt x="3067" y="5255"/>
                </a:cubicBezTo>
                <a:lnTo>
                  <a:pt x="2891" y="5479"/>
                </a:lnTo>
                <a:lnTo>
                  <a:pt x="2896" y="5469"/>
                </a:lnTo>
                <a:lnTo>
                  <a:pt x="2720" y="6477"/>
                </a:lnTo>
                <a:cubicBezTo>
                  <a:pt x="2719" y="6480"/>
                  <a:pt x="2718" y="6484"/>
                  <a:pt x="2716" y="6487"/>
                </a:cubicBezTo>
                <a:lnTo>
                  <a:pt x="2540" y="6727"/>
                </a:lnTo>
                <a:lnTo>
                  <a:pt x="2544" y="6719"/>
                </a:lnTo>
                <a:lnTo>
                  <a:pt x="2368" y="7359"/>
                </a:lnTo>
                <a:cubicBezTo>
                  <a:pt x="2365" y="7369"/>
                  <a:pt x="2355" y="7376"/>
                  <a:pt x="2344" y="7376"/>
                </a:cubicBezTo>
                <a:lnTo>
                  <a:pt x="2168" y="7376"/>
                </a:lnTo>
                <a:lnTo>
                  <a:pt x="1976" y="7376"/>
                </a:lnTo>
                <a:lnTo>
                  <a:pt x="1800" y="7376"/>
                </a:lnTo>
                <a:lnTo>
                  <a:pt x="1624" y="7376"/>
                </a:lnTo>
                <a:lnTo>
                  <a:pt x="1448" y="7376"/>
                </a:lnTo>
                <a:lnTo>
                  <a:pt x="1272" y="7376"/>
                </a:lnTo>
                <a:lnTo>
                  <a:pt x="1096" y="7376"/>
                </a:lnTo>
                <a:lnTo>
                  <a:pt x="920" y="7376"/>
                </a:lnTo>
                <a:lnTo>
                  <a:pt x="744" y="7376"/>
                </a:lnTo>
                <a:lnTo>
                  <a:pt x="552" y="7376"/>
                </a:lnTo>
                <a:lnTo>
                  <a:pt x="573" y="7366"/>
                </a:lnTo>
                <a:lnTo>
                  <a:pt x="397" y="7638"/>
                </a:lnTo>
                <a:cubicBezTo>
                  <a:pt x="392" y="7644"/>
                  <a:pt x="385" y="7648"/>
                  <a:pt x="376" y="7648"/>
                </a:cubicBezTo>
                <a:lnTo>
                  <a:pt x="200" y="7648"/>
                </a:lnTo>
                <a:lnTo>
                  <a:pt x="24" y="7648"/>
                </a:lnTo>
                <a:cubicBezTo>
                  <a:pt x="11" y="7648"/>
                  <a:pt x="0" y="7638"/>
                  <a:pt x="0" y="7624"/>
                </a:cubicBezTo>
                <a:cubicBezTo>
                  <a:pt x="0" y="7611"/>
                  <a:pt x="11" y="7600"/>
                  <a:pt x="24" y="7600"/>
                </a:cubicBezTo>
                <a:close/>
              </a:path>
            </a:pathLst>
          </a:custGeom>
          <a:solidFill>
            <a:srgbClr val="9E480E"/>
          </a:solidFill>
          <a:ln w="5" cap="flat">
            <a:solidFill>
              <a:srgbClr val="9E480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666342" y="1641182"/>
            <a:ext cx="6879134" cy="4279281"/>
          </a:xfrm>
          <a:custGeom>
            <a:avLst/>
            <a:gdLst/>
            <a:ahLst/>
            <a:cxnLst>
              <a:cxn ang="0">
                <a:pos x="376" y="8848"/>
              </a:cxn>
              <a:cxn ang="0">
                <a:pos x="920" y="8848"/>
              </a:cxn>
              <a:cxn ang="0">
                <a:pos x="1448" y="8848"/>
              </a:cxn>
              <a:cxn ang="0">
                <a:pos x="1992" y="8848"/>
              </a:cxn>
              <a:cxn ang="0">
                <a:pos x="2520" y="8848"/>
              </a:cxn>
              <a:cxn ang="0">
                <a:pos x="3048" y="8848"/>
              </a:cxn>
              <a:cxn ang="0">
                <a:pos x="3592" y="8848"/>
              </a:cxn>
              <a:cxn ang="0">
                <a:pos x="3921" y="1446"/>
              </a:cxn>
              <a:cxn ang="0">
                <a:pos x="4114" y="1297"/>
              </a:cxn>
              <a:cxn ang="0">
                <a:pos x="4662" y="1201"/>
              </a:cxn>
              <a:cxn ang="0">
                <a:pos x="5192" y="1168"/>
              </a:cxn>
              <a:cxn ang="0">
                <a:pos x="5720" y="1152"/>
              </a:cxn>
              <a:cxn ang="0">
                <a:pos x="6264" y="1136"/>
              </a:cxn>
              <a:cxn ang="0">
                <a:pos x="6792" y="1136"/>
              </a:cxn>
              <a:cxn ang="0">
                <a:pos x="7336" y="1120"/>
              </a:cxn>
              <a:cxn ang="0">
                <a:pos x="7864" y="1120"/>
              </a:cxn>
              <a:cxn ang="0">
                <a:pos x="8392" y="1120"/>
              </a:cxn>
              <a:cxn ang="0">
                <a:pos x="8936" y="1120"/>
              </a:cxn>
              <a:cxn ang="0">
                <a:pos x="9266" y="1137"/>
              </a:cxn>
              <a:cxn ang="0">
                <a:pos x="9640" y="560"/>
              </a:cxn>
              <a:cxn ang="0">
                <a:pos x="10184" y="560"/>
              </a:cxn>
              <a:cxn ang="0">
                <a:pos x="10712" y="560"/>
              </a:cxn>
              <a:cxn ang="0">
                <a:pos x="11256" y="560"/>
              </a:cxn>
              <a:cxn ang="0">
                <a:pos x="11784" y="560"/>
              </a:cxn>
              <a:cxn ang="0">
                <a:pos x="12114" y="577"/>
              </a:cxn>
              <a:cxn ang="0">
                <a:pos x="12504" y="0"/>
              </a:cxn>
              <a:cxn ang="0">
                <a:pos x="13032" y="0"/>
              </a:cxn>
              <a:cxn ang="0">
                <a:pos x="13560" y="0"/>
              </a:cxn>
              <a:cxn ang="0">
                <a:pos x="14104" y="0"/>
              </a:cxn>
              <a:cxn ang="0">
                <a:pos x="14280" y="48"/>
              </a:cxn>
              <a:cxn ang="0">
                <a:pos x="13752" y="48"/>
              </a:cxn>
              <a:cxn ang="0">
                <a:pos x="13208" y="48"/>
              </a:cxn>
              <a:cxn ang="0">
                <a:pos x="12680" y="48"/>
              </a:cxn>
              <a:cxn ang="0">
                <a:pos x="12335" y="32"/>
              </a:cxn>
              <a:cxn ang="0">
                <a:pos x="11960" y="608"/>
              </a:cxn>
              <a:cxn ang="0">
                <a:pos x="11432" y="608"/>
              </a:cxn>
              <a:cxn ang="0">
                <a:pos x="10888" y="608"/>
              </a:cxn>
              <a:cxn ang="0">
                <a:pos x="10360" y="608"/>
              </a:cxn>
              <a:cxn ang="0">
                <a:pos x="9832" y="608"/>
              </a:cxn>
              <a:cxn ang="0">
                <a:pos x="9487" y="592"/>
              </a:cxn>
              <a:cxn ang="0">
                <a:pos x="9112" y="1168"/>
              </a:cxn>
              <a:cxn ang="0">
                <a:pos x="8584" y="1168"/>
              </a:cxn>
              <a:cxn ang="0">
                <a:pos x="8040" y="1168"/>
              </a:cxn>
              <a:cxn ang="0">
                <a:pos x="7512" y="1168"/>
              </a:cxn>
              <a:cxn ang="0">
                <a:pos x="6971" y="1168"/>
              </a:cxn>
              <a:cxn ang="0">
                <a:pos x="6440" y="1184"/>
              </a:cxn>
              <a:cxn ang="0">
                <a:pos x="5914" y="1184"/>
              </a:cxn>
              <a:cxn ang="0">
                <a:pos x="5371" y="1200"/>
              </a:cxn>
              <a:cxn ang="0">
                <a:pos x="4843" y="1232"/>
              </a:cxn>
              <a:cxn ang="0">
                <a:pos x="4303" y="1296"/>
              </a:cxn>
              <a:cxn ang="0">
                <a:pos x="3959" y="1468"/>
              </a:cxn>
              <a:cxn ang="0">
                <a:pos x="3616" y="8873"/>
              </a:cxn>
              <a:cxn ang="0">
                <a:pos x="3224" y="8896"/>
              </a:cxn>
              <a:cxn ang="0">
                <a:pos x="2696" y="8896"/>
              </a:cxn>
              <a:cxn ang="0">
                <a:pos x="2168" y="8896"/>
              </a:cxn>
              <a:cxn ang="0">
                <a:pos x="1624" y="8896"/>
              </a:cxn>
              <a:cxn ang="0">
                <a:pos x="1096" y="8896"/>
              </a:cxn>
              <a:cxn ang="0">
                <a:pos x="552" y="8896"/>
              </a:cxn>
              <a:cxn ang="0">
                <a:pos x="24" y="8896"/>
              </a:cxn>
            </a:cxnLst>
            <a:rect l="0" t="0" r="r" b="b"/>
            <a:pathLst>
              <a:path w="14304" h="8896">
                <a:moveTo>
                  <a:pt x="24" y="8848"/>
                </a:moveTo>
                <a:lnTo>
                  <a:pt x="200" y="8848"/>
                </a:lnTo>
                <a:lnTo>
                  <a:pt x="376" y="8848"/>
                </a:lnTo>
                <a:lnTo>
                  <a:pt x="552" y="8848"/>
                </a:lnTo>
                <a:lnTo>
                  <a:pt x="744" y="8848"/>
                </a:lnTo>
                <a:lnTo>
                  <a:pt x="920" y="8848"/>
                </a:lnTo>
                <a:lnTo>
                  <a:pt x="1096" y="8848"/>
                </a:lnTo>
                <a:lnTo>
                  <a:pt x="1272" y="8848"/>
                </a:lnTo>
                <a:lnTo>
                  <a:pt x="1448" y="8848"/>
                </a:lnTo>
                <a:lnTo>
                  <a:pt x="1624" y="8848"/>
                </a:lnTo>
                <a:lnTo>
                  <a:pt x="1800" y="8848"/>
                </a:lnTo>
                <a:lnTo>
                  <a:pt x="1992" y="8848"/>
                </a:lnTo>
                <a:lnTo>
                  <a:pt x="2168" y="8848"/>
                </a:lnTo>
                <a:lnTo>
                  <a:pt x="2344" y="8848"/>
                </a:lnTo>
                <a:lnTo>
                  <a:pt x="2520" y="8848"/>
                </a:lnTo>
                <a:lnTo>
                  <a:pt x="2696" y="8848"/>
                </a:lnTo>
                <a:lnTo>
                  <a:pt x="2872" y="8848"/>
                </a:lnTo>
                <a:lnTo>
                  <a:pt x="3048" y="8848"/>
                </a:lnTo>
                <a:lnTo>
                  <a:pt x="3224" y="8848"/>
                </a:lnTo>
                <a:lnTo>
                  <a:pt x="3416" y="8848"/>
                </a:lnTo>
                <a:lnTo>
                  <a:pt x="3592" y="8848"/>
                </a:lnTo>
                <a:lnTo>
                  <a:pt x="3568" y="8872"/>
                </a:lnTo>
                <a:lnTo>
                  <a:pt x="3744" y="3160"/>
                </a:lnTo>
                <a:lnTo>
                  <a:pt x="3921" y="1446"/>
                </a:lnTo>
                <a:cubicBezTo>
                  <a:pt x="3921" y="1439"/>
                  <a:pt x="3925" y="1433"/>
                  <a:pt x="3930" y="1429"/>
                </a:cubicBezTo>
                <a:lnTo>
                  <a:pt x="4106" y="1301"/>
                </a:lnTo>
                <a:cubicBezTo>
                  <a:pt x="4109" y="1299"/>
                  <a:pt x="4111" y="1298"/>
                  <a:pt x="4114" y="1297"/>
                </a:cubicBezTo>
                <a:lnTo>
                  <a:pt x="4290" y="1249"/>
                </a:lnTo>
                <a:lnTo>
                  <a:pt x="4468" y="1217"/>
                </a:lnTo>
                <a:lnTo>
                  <a:pt x="4662" y="1201"/>
                </a:lnTo>
                <a:lnTo>
                  <a:pt x="4838" y="1185"/>
                </a:lnTo>
                <a:lnTo>
                  <a:pt x="5014" y="1169"/>
                </a:lnTo>
                <a:lnTo>
                  <a:pt x="5192" y="1168"/>
                </a:lnTo>
                <a:lnTo>
                  <a:pt x="5366" y="1153"/>
                </a:lnTo>
                <a:lnTo>
                  <a:pt x="5544" y="1152"/>
                </a:lnTo>
                <a:lnTo>
                  <a:pt x="5720" y="1152"/>
                </a:lnTo>
                <a:lnTo>
                  <a:pt x="5910" y="1137"/>
                </a:lnTo>
                <a:lnTo>
                  <a:pt x="6088" y="1136"/>
                </a:lnTo>
                <a:lnTo>
                  <a:pt x="6264" y="1136"/>
                </a:lnTo>
                <a:lnTo>
                  <a:pt x="6440" y="1136"/>
                </a:lnTo>
                <a:lnTo>
                  <a:pt x="6616" y="1136"/>
                </a:lnTo>
                <a:lnTo>
                  <a:pt x="6792" y="1136"/>
                </a:lnTo>
                <a:lnTo>
                  <a:pt x="6966" y="1121"/>
                </a:lnTo>
                <a:lnTo>
                  <a:pt x="7144" y="1120"/>
                </a:lnTo>
                <a:lnTo>
                  <a:pt x="7336" y="1120"/>
                </a:lnTo>
                <a:lnTo>
                  <a:pt x="7512" y="1120"/>
                </a:lnTo>
                <a:lnTo>
                  <a:pt x="7688" y="1120"/>
                </a:lnTo>
                <a:lnTo>
                  <a:pt x="7864" y="1120"/>
                </a:lnTo>
                <a:lnTo>
                  <a:pt x="8040" y="1120"/>
                </a:lnTo>
                <a:lnTo>
                  <a:pt x="8216" y="1120"/>
                </a:lnTo>
                <a:lnTo>
                  <a:pt x="8392" y="1120"/>
                </a:lnTo>
                <a:lnTo>
                  <a:pt x="8584" y="1120"/>
                </a:lnTo>
                <a:lnTo>
                  <a:pt x="8760" y="1120"/>
                </a:lnTo>
                <a:lnTo>
                  <a:pt x="8936" y="1120"/>
                </a:lnTo>
                <a:lnTo>
                  <a:pt x="9112" y="1120"/>
                </a:lnTo>
                <a:lnTo>
                  <a:pt x="9288" y="1120"/>
                </a:lnTo>
                <a:lnTo>
                  <a:pt x="9266" y="1137"/>
                </a:lnTo>
                <a:lnTo>
                  <a:pt x="9442" y="577"/>
                </a:lnTo>
                <a:cubicBezTo>
                  <a:pt x="9445" y="567"/>
                  <a:pt x="9454" y="560"/>
                  <a:pt x="9464" y="560"/>
                </a:cubicBezTo>
                <a:lnTo>
                  <a:pt x="9640" y="560"/>
                </a:lnTo>
                <a:lnTo>
                  <a:pt x="9832" y="560"/>
                </a:lnTo>
                <a:lnTo>
                  <a:pt x="10008" y="560"/>
                </a:lnTo>
                <a:lnTo>
                  <a:pt x="10184" y="560"/>
                </a:lnTo>
                <a:lnTo>
                  <a:pt x="10360" y="560"/>
                </a:lnTo>
                <a:lnTo>
                  <a:pt x="10536" y="560"/>
                </a:lnTo>
                <a:lnTo>
                  <a:pt x="10712" y="560"/>
                </a:lnTo>
                <a:lnTo>
                  <a:pt x="10888" y="560"/>
                </a:lnTo>
                <a:lnTo>
                  <a:pt x="11080" y="560"/>
                </a:lnTo>
                <a:lnTo>
                  <a:pt x="11256" y="560"/>
                </a:lnTo>
                <a:lnTo>
                  <a:pt x="11432" y="560"/>
                </a:lnTo>
                <a:lnTo>
                  <a:pt x="11608" y="560"/>
                </a:lnTo>
                <a:lnTo>
                  <a:pt x="11784" y="560"/>
                </a:lnTo>
                <a:lnTo>
                  <a:pt x="11960" y="560"/>
                </a:lnTo>
                <a:lnTo>
                  <a:pt x="12136" y="560"/>
                </a:lnTo>
                <a:lnTo>
                  <a:pt x="12114" y="577"/>
                </a:lnTo>
                <a:lnTo>
                  <a:pt x="12290" y="17"/>
                </a:lnTo>
                <a:cubicBezTo>
                  <a:pt x="12293" y="7"/>
                  <a:pt x="12302" y="0"/>
                  <a:pt x="12312" y="0"/>
                </a:cubicBezTo>
                <a:lnTo>
                  <a:pt x="12504" y="0"/>
                </a:lnTo>
                <a:lnTo>
                  <a:pt x="12680" y="0"/>
                </a:lnTo>
                <a:lnTo>
                  <a:pt x="12856" y="0"/>
                </a:lnTo>
                <a:lnTo>
                  <a:pt x="13032" y="0"/>
                </a:lnTo>
                <a:lnTo>
                  <a:pt x="13208" y="0"/>
                </a:lnTo>
                <a:lnTo>
                  <a:pt x="13384" y="0"/>
                </a:lnTo>
                <a:lnTo>
                  <a:pt x="13560" y="0"/>
                </a:lnTo>
                <a:lnTo>
                  <a:pt x="13752" y="0"/>
                </a:lnTo>
                <a:lnTo>
                  <a:pt x="13928" y="0"/>
                </a:lnTo>
                <a:lnTo>
                  <a:pt x="14104" y="0"/>
                </a:lnTo>
                <a:lnTo>
                  <a:pt x="14280" y="0"/>
                </a:lnTo>
                <a:cubicBezTo>
                  <a:pt x="14294" y="0"/>
                  <a:pt x="14304" y="11"/>
                  <a:pt x="14304" y="24"/>
                </a:cubicBezTo>
                <a:cubicBezTo>
                  <a:pt x="14304" y="38"/>
                  <a:pt x="14294" y="48"/>
                  <a:pt x="14280" y="48"/>
                </a:cubicBezTo>
                <a:lnTo>
                  <a:pt x="14104" y="48"/>
                </a:lnTo>
                <a:lnTo>
                  <a:pt x="13928" y="48"/>
                </a:lnTo>
                <a:lnTo>
                  <a:pt x="13752" y="48"/>
                </a:lnTo>
                <a:lnTo>
                  <a:pt x="13560" y="48"/>
                </a:lnTo>
                <a:lnTo>
                  <a:pt x="13384" y="48"/>
                </a:lnTo>
                <a:lnTo>
                  <a:pt x="13208" y="48"/>
                </a:lnTo>
                <a:lnTo>
                  <a:pt x="13032" y="48"/>
                </a:lnTo>
                <a:lnTo>
                  <a:pt x="12856" y="48"/>
                </a:lnTo>
                <a:lnTo>
                  <a:pt x="12680" y="48"/>
                </a:lnTo>
                <a:lnTo>
                  <a:pt x="12504" y="48"/>
                </a:lnTo>
                <a:lnTo>
                  <a:pt x="12312" y="48"/>
                </a:lnTo>
                <a:lnTo>
                  <a:pt x="12335" y="32"/>
                </a:lnTo>
                <a:lnTo>
                  <a:pt x="12159" y="592"/>
                </a:lnTo>
                <a:cubicBezTo>
                  <a:pt x="12156" y="602"/>
                  <a:pt x="12147" y="608"/>
                  <a:pt x="12136" y="608"/>
                </a:cubicBezTo>
                <a:lnTo>
                  <a:pt x="11960" y="608"/>
                </a:lnTo>
                <a:lnTo>
                  <a:pt x="11784" y="608"/>
                </a:lnTo>
                <a:lnTo>
                  <a:pt x="11608" y="608"/>
                </a:lnTo>
                <a:lnTo>
                  <a:pt x="11432" y="608"/>
                </a:lnTo>
                <a:lnTo>
                  <a:pt x="11256" y="608"/>
                </a:lnTo>
                <a:lnTo>
                  <a:pt x="11080" y="608"/>
                </a:lnTo>
                <a:lnTo>
                  <a:pt x="10888" y="608"/>
                </a:lnTo>
                <a:lnTo>
                  <a:pt x="10712" y="608"/>
                </a:lnTo>
                <a:lnTo>
                  <a:pt x="10536" y="608"/>
                </a:lnTo>
                <a:lnTo>
                  <a:pt x="10360" y="608"/>
                </a:lnTo>
                <a:lnTo>
                  <a:pt x="10184" y="608"/>
                </a:lnTo>
                <a:lnTo>
                  <a:pt x="10008" y="608"/>
                </a:lnTo>
                <a:lnTo>
                  <a:pt x="9832" y="608"/>
                </a:lnTo>
                <a:lnTo>
                  <a:pt x="9640" y="608"/>
                </a:lnTo>
                <a:lnTo>
                  <a:pt x="9464" y="608"/>
                </a:lnTo>
                <a:lnTo>
                  <a:pt x="9487" y="592"/>
                </a:lnTo>
                <a:lnTo>
                  <a:pt x="9311" y="1152"/>
                </a:lnTo>
                <a:cubicBezTo>
                  <a:pt x="9308" y="1162"/>
                  <a:pt x="9299" y="1168"/>
                  <a:pt x="9288" y="1168"/>
                </a:cubicBezTo>
                <a:lnTo>
                  <a:pt x="9112" y="1168"/>
                </a:lnTo>
                <a:lnTo>
                  <a:pt x="8936" y="1168"/>
                </a:lnTo>
                <a:lnTo>
                  <a:pt x="8760" y="1168"/>
                </a:lnTo>
                <a:lnTo>
                  <a:pt x="8584" y="1168"/>
                </a:lnTo>
                <a:lnTo>
                  <a:pt x="8392" y="1168"/>
                </a:lnTo>
                <a:lnTo>
                  <a:pt x="8216" y="1168"/>
                </a:lnTo>
                <a:lnTo>
                  <a:pt x="8040" y="1168"/>
                </a:lnTo>
                <a:lnTo>
                  <a:pt x="7864" y="1168"/>
                </a:lnTo>
                <a:lnTo>
                  <a:pt x="7688" y="1168"/>
                </a:lnTo>
                <a:lnTo>
                  <a:pt x="7512" y="1168"/>
                </a:lnTo>
                <a:lnTo>
                  <a:pt x="7336" y="1168"/>
                </a:lnTo>
                <a:lnTo>
                  <a:pt x="7144" y="1168"/>
                </a:lnTo>
                <a:lnTo>
                  <a:pt x="6971" y="1168"/>
                </a:lnTo>
                <a:lnTo>
                  <a:pt x="6792" y="1184"/>
                </a:lnTo>
                <a:lnTo>
                  <a:pt x="6616" y="1184"/>
                </a:lnTo>
                <a:lnTo>
                  <a:pt x="6440" y="1184"/>
                </a:lnTo>
                <a:lnTo>
                  <a:pt x="6264" y="1184"/>
                </a:lnTo>
                <a:lnTo>
                  <a:pt x="6088" y="1184"/>
                </a:lnTo>
                <a:lnTo>
                  <a:pt x="5914" y="1184"/>
                </a:lnTo>
                <a:lnTo>
                  <a:pt x="5720" y="1200"/>
                </a:lnTo>
                <a:lnTo>
                  <a:pt x="5544" y="1200"/>
                </a:lnTo>
                <a:lnTo>
                  <a:pt x="5371" y="1200"/>
                </a:lnTo>
                <a:lnTo>
                  <a:pt x="5192" y="1216"/>
                </a:lnTo>
                <a:lnTo>
                  <a:pt x="5019" y="1216"/>
                </a:lnTo>
                <a:lnTo>
                  <a:pt x="4843" y="1232"/>
                </a:lnTo>
                <a:lnTo>
                  <a:pt x="4666" y="1248"/>
                </a:lnTo>
                <a:lnTo>
                  <a:pt x="4477" y="1264"/>
                </a:lnTo>
                <a:lnTo>
                  <a:pt x="4303" y="1296"/>
                </a:lnTo>
                <a:lnTo>
                  <a:pt x="4127" y="1344"/>
                </a:lnTo>
                <a:lnTo>
                  <a:pt x="4135" y="1340"/>
                </a:lnTo>
                <a:lnTo>
                  <a:pt x="3959" y="1468"/>
                </a:lnTo>
                <a:lnTo>
                  <a:pt x="3968" y="1451"/>
                </a:lnTo>
                <a:lnTo>
                  <a:pt x="3792" y="3161"/>
                </a:lnTo>
                <a:lnTo>
                  <a:pt x="3616" y="8873"/>
                </a:lnTo>
                <a:cubicBezTo>
                  <a:pt x="3616" y="8886"/>
                  <a:pt x="3605" y="8896"/>
                  <a:pt x="3592" y="8896"/>
                </a:cubicBezTo>
                <a:lnTo>
                  <a:pt x="3416" y="8896"/>
                </a:lnTo>
                <a:lnTo>
                  <a:pt x="3224" y="8896"/>
                </a:lnTo>
                <a:lnTo>
                  <a:pt x="3048" y="8896"/>
                </a:lnTo>
                <a:lnTo>
                  <a:pt x="2872" y="8896"/>
                </a:lnTo>
                <a:lnTo>
                  <a:pt x="2696" y="8896"/>
                </a:lnTo>
                <a:lnTo>
                  <a:pt x="2520" y="8896"/>
                </a:lnTo>
                <a:lnTo>
                  <a:pt x="2344" y="8896"/>
                </a:lnTo>
                <a:lnTo>
                  <a:pt x="2168" y="8896"/>
                </a:lnTo>
                <a:lnTo>
                  <a:pt x="1992" y="8896"/>
                </a:lnTo>
                <a:lnTo>
                  <a:pt x="1800" y="8896"/>
                </a:lnTo>
                <a:lnTo>
                  <a:pt x="1624" y="8896"/>
                </a:lnTo>
                <a:lnTo>
                  <a:pt x="1448" y="8896"/>
                </a:lnTo>
                <a:lnTo>
                  <a:pt x="1272" y="8896"/>
                </a:lnTo>
                <a:lnTo>
                  <a:pt x="1096" y="8896"/>
                </a:lnTo>
                <a:lnTo>
                  <a:pt x="920" y="8896"/>
                </a:lnTo>
                <a:lnTo>
                  <a:pt x="744" y="8896"/>
                </a:lnTo>
                <a:lnTo>
                  <a:pt x="552" y="8896"/>
                </a:lnTo>
                <a:lnTo>
                  <a:pt x="376" y="8896"/>
                </a:lnTo>
                <a:lnTo>
                  <a:pt x="200" y="8896"/>
                </a:lnTo>
                <a:lnTo>
                  <a:pt x="24" y="8896"/>
                </a:lnTo>
                <a:cubicBezTo>
                  <a:pt x="11" y="8896"/>
                  <a:pt x="0" y="8886"/>
                  <a:pt x="0" y="8872"/>
                </a:cubicBezTo>
                <a:cubicBezTo>
                  <a:pt x="0" y="8859"/>
                  <a:pt x="11" y="8848"/>
                  <a:pt x="24" y="8848"/>
                </a:cubicBezTo>
                <a:close/>
              </a:path>
            </a:pathLst>
          </a:custGeom>
          <a:solidFill>
            <a:srgbClr val="636363"/>
          </a:solidFill>
          <a:ln w="5" cap="flat">
            <a:solidFill>
              <a:srgbClr val="636363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666342" y="1840844"/>
            <a:ext cx="7217568" cy="4079619"/>
          </a:xfrm>
          <a:custGeom>
            <a:avLst/>
            <a:gdLst/>
            <a:ahLst/>
            <a:cxnLst>
              <a:cxn ang="0">
                <a:pos x="552" y="8432"/>
              </a:cxn>
              <a:cxn ang="0">
                <a:pos x="1272" y="8432"/>
              </a:cxn>
              <a:cxn ang="0">
                <a:pos x="1976" y="8432"/>
              </a:cxn>
              <a:cxn ang="0">
                <a:pos x="2696" y="8432"/>
              </a:cxn>
              <a:cxn ang="0">
                <a:pos x="3201" y="1910"/>
              </a:cxn>
              <a:cxn ang="0">
                <a:pos x="3580" y="1540"/>
              </a:cxn>
              <a:cxn ang="0">
                <a:pos x="3922" y="1441"/>
              </a:cxn>
              <a:cxn ang="0">
                <a:pos x="4463" y="659"/>
              </a:cxn>
              <a:cxn ang="0">
                <a:pos x="5010" y="529"/>
              </a:cxn>
              <a:cxn ang="0">
                <a:pos x="5542" y="465"/>
              </a:cxn>
              <a:cxn ang="0">
                <a:pos x="6264" y="416"/>
              </a:cxn>
              <a:cxn ang="0">
                <a:pos x="6968" y="384"/>
              </a:cxn>
              <a:cxn ang="0">
                <a:pos x="7686" y="353"/>
              </a:cxn>
              <a:cxn ang="0">
                <a:pos x="8392" y="336"/>
              </a:cxn>
              <a:cxn ang="0">
                <a:pos x="8916" y="59"/>
              </a:cxn>
              <a:cxn ang="0">
                <a:pos x="9464" y="48"/>
              </a:cxn>
              <a:cxn ang="0">
                <a:pos x="10168" y="32"/>
              </a:cxn>
              <a:cxn ang="0">
                <a:pos x="10888" y="32"/>
              </a:cxn>
              <a:cxn ang="0">
                <a:pos x="11608" y="16"/>
              </a:cxn>
              <a:cxn ang="0">
                <a:pos x="12312" y="16"/>
              </a:cxn>
              <a:cxn ang="0">
                <a:pos x="13032" y="16"/>
              </a:cxn>
              <a:cxn ang="0">
                <a:pos x="13736" y="0"/>
              </a:cxn>
              <a:cxn ang="0">
                <a:pos x="14456" y="0"/>
              </a:cxn>
              <a:cxn ang="0">
                <a:pos x="15008" y="24"/>
              </a:cxn>
              <a:cxn ang="0">
                <a:pos x="14456" y="48"/>
              </a:cxn>
              <a:cxn ang="0">
                <a:pos x="13736" y="48"/>
              </a:cxn>
              <a:cxn ang="0">
                <a:pos x="13032" y="64"/>
              </a:cxn>
              <a:cxn ang="0">
                <a:pos x="12312" y="64"/>
              </a:cxn>
              <a:cxn ang="0">
                <a:pos x="11608" y="64"/>
              </a:cxn>
              <a:cxn ang="0">
                <a:pos x="10888" y="80"/>
              </a:cxn>
              <a:cxn ang="0">
                <a:pos x="10168" y="80"/>
              </a:cxn>
              <a:cxn ang="0">
                <a:pos x="9464" y="96"/>
              </a:cxn>
              <a:cxn ang="0">
                <a:pos x="8956" y="86"/>
              </a:cxn>
              <a:cxn ang="0">
                <a:pos x="8392" y="384"/>
              </a:cxn>
              <a:cxn ang="0">
                <a:pos x="7690" y="400"/>
              </a:cxn>
              <a:cxn ang="0">
                <a:pos x="6968" y="432"/>
              </a:cxn>
              <a:cxn ang="0">
                <a:pos x="6264" y="464"/>
              </a:cxn>
              <a:cxn ang="0">
                <a:pos x="5547" y="512"/>
              </a:cxn>
              <a:cxn ang="0">
                <a:pos x="5023" y="576"/>
              </a:cxn>
              <a:cxn ang="0">
                <a:pos x="4482" y="702"/>
              </a:cxn>
              <a:cxn ang="0">
                <a:pos x="3967" y="1455"/>
              </a:cxn>
              <a:cxn ang="0">
                <a:pos x="3605" y="1581"/>
              </a:cxn>
              <a:cxn ang="0">
                <a:pos x="3248" y="1914"/>
              </a:cxn>
              <a:cxn ang="0">
                <a:pos x="2696" y="8480"/>
              </a:cxn>
              <a:cxn ang="0">
                <a:pos x="1976" y="8480"/>
              </a:cxn>
              <a:cxn ang="0">
                <a:pos x="1272" y="8480"/>
              </a:cxn>
              <a:cxn ang="0">
                <a:pos x="552" y="8480"/>
              </a:cxn>
              <a:cxn ang="0">
                <a:pos x="0" y="8456"/>
              </a:cxn>
            </a:cxnLst>
            <a:rect l="0" t="0" r="r" b="b"/>
            <a:pathLst>
              <a:path w="15008" h="8480">
                <a:moveTo>
                  <a:pt x="24" y="8432"/>
                </a:moveTo>
                <a:lnTo>
                  <a:pt x="200" y="8432"/>
                </a:lnTo>
                <a:lnTo>
                  <a:pt x="376" y="8432"/>
                </a:lnTo>
                <a:lnTo>
                  <a:pt x="552" y="8432"/>
                </a:lnTo>
                <a:lnTo>
                  <a:pt x="744" y="8432"/>
                </a:lnTo>
                <a:lnTo>
                  <a:pt x="920" y="8432"/>
                </a:lnTo>
                <a:lnTo>
                  <a:pt x="1096" y="8432"/>
                </a:lnTo>
                <a:lnTo>
                  <a:pt x="1272" y="8432"/>
                </a:lnTo>
                <a:lnTo>
                  <a:pt x="1448" y="8432"/>
                </a:lnTo>
                <a:lnTo>
                  <a:pt x="1624" y="8432"/>
                </a:lnTo>
                <a:lnTo>
                  <a:pt x="1800" y="8432"/>
                </a:lnTo>
                <a:lnTo>
                  <a:pt x="1976" y="8432"/>
                </a:lnTo>
                <a:lnTo>
                  <a:pt x="2168" y="8432"/>
                </a:lnTo>
                <a:lnTo>
                  <a:pt x="2344" y="8432"/>
                </a:lnTo>
                <a:lnTo>
                  <a:pt x="2520" y="8432"/>
                </a:lnTo>
                <a:lnTo>
                  <a:pt x="2696" y="8432"/>
                </a:lnTo>
                <a:lnTo>
                  <a:pt x="2872" y="8432"/>
                </a:lnTo>
                <a:lnTo>
                  <a:pt x="2848" y="8456"/>
                </a:lnTo>
                <a:lnTo>
                  <a:pt x="3024" y="4024"/>
                </a:lnTo>
                <a:lnTo>
                  <a:pt x="3201" y="1910"/>
                </a:lnTo>
                <a:cubicBezTo>
                  <a:pt x="3201" y="1906"/>
                  <a:pt x="3202" y="1902"/>
                  <a:pt x="3205" y="1898"/>
                </a:cubicBezTo>
                <a:lnTo>
                  <a:pt x="3381" y="1658"/>
                </a:lnTo>
                <a:cubicBezTo>
                  <a:pt x="3383" y="1656"/>
                  <a:pt x="3386" y="1653"/>
                  <a:pt x="3388" y="1652"/>
                </a:cubicBezTo>
                <a:lnTo>
                  <a:pt x="3580" y="1540"/>
                </a:lnTo>
                <a:cubicBezTo>
                  <a:pt x="3582" y="1539"/>
                  <a:pt x="3583" y="1538"/>
                  <a:pt x="3584" y="1538"/>
                </a:cubicBezTo>
                <a:lnTo>
                  <a:pt x="3760" y="1474"/>
                </a:lnTo>
                <a:lnTo>
                  <a:pt x="3938" y="1425"/>
                </a:lnTo>
                <a:lnTo>
                  <a:pt x="3922" y="1441"/>
                </a:lnTo>
                <a:lnTo>
                  <a:pt x="4098" y="865"/>
                </a:lnTo>
                <a:cubicBezTo>
                  <a:pt x="4099" y="860"/>
                  <a:pt x="4103" y="855"/>
                  <a:pt x="4108" y="852"/>
                </a:cubicBezTo>
                <a:lnTo>
                  <a:pt x="4284" y="740"/>
                </a:lnTo>
                <a:lnTo>
                  <a:pt x="4463" y="659"/>
                </a:lnTo>
                <a:cubicBezTo>
                  <a:pt x="4464" y="658"/>
                  <a:pt x="4465" y="658"/>
                  <a:pt x="4466" y="657"/>
                </a:cubicBezTo>
                <a:lnTo>
                  <a:pt x="4642" y="609"/>
                </a:lnTo>
                <a:lnTo>
                  <a:pt x="4837" y="577"/>
                </a:lnTo>
                <a:lnTo>
                  <a:pt x="5010" y="529"/>
                </a:lnTo>
                <a:cubicBezTo>
                  <a:pt x="5012" y="529"/>
                  <a:pt x="5013" y="529"/>
                  <a:pt x="5014" y="529"/>
                </a:cubicBezTo>
                <a:lnTo>
                  <a:pt x="5190" y="513"/>
                </a:lnTo>
                <a:lnTo>
                  <a:pt x="5364" y="481"/>
                </a:lnTo>
                <a:lnTo>
                  <a:pt x="5542" y="465"/>
                </a:lnTo>
                <a:lnTo>
                  <a:pt x="5718" y="449"/>
                </a:lnTo>
                <a:lnTo>
                  <a:pt x="5894" y="433"/>
                </a:lnTo>
                <a:lnTo>
                  <a:pt x="6070" y="417"/>
                </a:lnTo>
                <a:lnTo>
                  <a:pt x="6264" y="416"/>
                </a:lnTo>
                <a:lnTo>
                  <a:pt x="6438" y="401"/>
                </a:lnTo>
                <a:lnTo>
                  <a:pt x="6616" y="400"/>
                </a:lnTo>
                <a:lnTo>
                  <a:pt x="6790" y="385"/>
                </a:lnTo>
                <a:lnTo>
                  <a:pt x="6968" y="384"/>
                </a:lnTo>
                <a:lnTo>
                  <a:pt x="7142" y="369"/>
                </a:lnTo>
                <a:lnTo>
                  <a:pt x="7320" y="368"/>
                </a:lnTo>
                <a:lnTo>
                  <a:pt x="7496" y="368"/>
                </a:lnTo>
                <a:lnTo>
                  <a:pt x="7686" y="353"/>
                </a:lnTo>
                <a:lnTo>
                  <a:pt x="7864" y="352"/>
                </a:lnTo>
                <a:lnTo>
                  <a:pt x="8040" y="352"/>
                </a:lnTo>
                <a:lnTo>
                  <a:pt x="8214" y="337"/>
                </a:lnTo>
                <a:lnTo>
                  <a:pt x="8392" y="336"/>
                </a:lnTo>
                <a:lnTo>
                  <a:pt x="8568" y="336"/>
                </a:lnTo>
                <a:lnTo>
                  <a:pt x="8744" y="336"/>
                </a:lnTo>
                <a:lnTo>
                  <a:pt x="8724" y="347"/>
                </a:lnTo>
                <a:lnTo>
                  <a:pt x="8916" y="59"/>
                </a:lnTo>
                <a:cubicBezTo>
                  <a:pt x="8921" y="52"/>
                  <a:pt x="8928" y="48"/>
                  <a:pt x="8936" y="48"/>
                </a:cubicBezTo>
                <a:lnTo>
                  <a:pt x="9112" y="48"/>
                </a:lnTo>
                <a:lnTo>
                  <a:pt x="9288" y="48"/>
                </a:lnTo>
                <a:lnTo>
                  <a:pt x="9464" y="48"/>
                </a:lnTo>
                <a:lnTo>
                  <a:pt x="9640" y="48"/>
                </a:lnTo>
                <a:lnTo>
                  <a:pt x="9814" y="33"/>
                </a:lnTo>
                <a:lnTo>
                  <a:pt x="9992" y="32"/>
                </a:lnTo>
                <a:lnTo>
                  <a:pt x="10168" y="32"/>
                </a:lnTo>
                <a:lnTo>
                  <a:pt x="10360" y="32"/>
                </a:lnTo>
                <a:lnTo>
                  <a:pt x="10536" y="32"/>
                </a:lnTo>
                <a:lnTo>
                  <a:pt x="10712" y="32"/>
                </a:lnTo>
                <a:lnTo>
                  <a:pt x="10888" y="32"/>
                </a:lnTo>
                <a:lnTo>
                  <a:pt x="11064" y="32"/>
                </a:lnTo>
                <a:lnTo>
                  <a:pt x="11238" y="17"/>
                </a:lnTo>
                <a:lnTo>
                  <a:pt x="11416" y="16"/>
                </a:lnTo>
                <a:lnTo>
                  <a:pt x="11608" y="16"/>
                </a:lnTo>
                <a:lnTo>
                  <a:pt x="11784" y="16"/>
                </a:lnTo>
                <a:lnTo>
                  <a:pt x="11960" y="16"/>
                </a:lnTo>
                <a:lnTo>
                  <a:pt x="12136" y="16"/>
                </a:lnTo>
                <a:lnTo>
                  <a:pt x="12312" y="16"/>
                </a:lnTo>
                <a:lnTo>
                  <a:pt x="12488" y="16"/>
                </a:lnTo>
                <a:lnTo>
                  <a:pt x="12664" y="16"/>
                </a:lnTo>
                <a:lnTo>
                  <a:pt x="12840" y="16"/>
                </a:lnTo>
                <a:lnTo>
                  <a:pt x="13032" y="16"/>
                </a:lnTo>
                <a:lnTo>
                  <a:pt x="13208" y="16"/>
                </a:lnTo>
                <a:lnTo>
                  <a:pt x="13382" y="1"/>
                </a:lnTo>
                <a:lnTo>
                  <a:pt x="13560" y="0"/>
                </a:lnTo>
                <a:lnTo>
                  <a:pt x="13736" y="0"/>
                </a:lnTo>
                <a:lnTo>
                  <a:pt x="13912" y="0"/>
                </a:lnTo>
                <a:lnTo>
                  <a:pt x="14088" y="0"/>
                </a:lnTo>
                <a:lnTo>
                  <a:pt x="14264" y="0"/>
                </a:lnTo>
                <a:lnTo>
                  <a:pt x="14456" y="0"/>
                </a:lnTo>
                <a:lnTo>
                  <a:pt x="14632" y="0"/>
                </a:lnTo>
                <a:lnTo>
                  <a:pt x="14808" y="0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08" y="48"/>
                </a:lnTo>
                <a:lnTo>
                  <a:pt x="14632" y="48"/>
                </a:lnTo>
                <a:lnTo>
                  <a:pt x="14456" y="48"/>
                </a:lnTo>
                <a:lnTo>
                  <a:pt x="14264" y="48"/>
                </a:lnTo>
                <a:lnTo>
                  <a:pt x="14088" y="48"/>
                </a:lnTo>
                <a:lnTo>
                  <a:pt x="13912" y="48"/>
                </a:lnTo>
                <a:lnTo>
                  <a:pt x="13736" y="48"/>
                </a:lnTo>
                <a:lnTo>
                  <a:pt x="13560" y="48"/>
                </a:lnTo>
                <a:lnTo>
                  <a:pt x="13387" y="48"/>
                </a:lnTo>
                <a:lnTo>
                  <a:pt x="13208" y="64"/>
                </a:lnTo>
                <a:lnTo>
                  <a:pt x="13032" y="64"/>
                </a:lnTo>
                <a:lnTo>
                  <a:pt x="12840" y="64"/>
                </a:lnTo>
                <a:lnTo>
                  <a:pt x="12664" y="64"/>
                </a:lnTo>
                <a:lnTo>
                  <a:pt x="12488" y="64"/>
                </a:lnTo>
                <a:lnTo>
                  <a:pt x="12312" y="64"/>
                </a:lnTo>
                <a:lnTo>
                  <a:pt x="12136" y="64"/>
                </a:lnTo>
                <a:lnTo>
                  <a:pt x="11960" y="64"/>
                </a:lnTo>
                <a:lnTo>
                  <a:pt x="11784" y="64"/>
                </a:lnTo>
                <a:lnTo>
                  <a:pt x="11608" y="64"/>
                </a:lnTo>
                <a:lnTo>
                  <a:pt x="11416" y="64"/>
                </a:lnTo>
                <a:lnTo>
                  <a:pt x="11243" y="64"/>
                </a:lnTo>
                <a:lnTo>
                  <a:pt x="11064" y="80"/>
                </a:lnTo>
                <a:lnTo>
                  <a:pt x="10888" y="80"/>
                </a:lnTo>
                <a:lnTo>
                  <a:pt x="10712" y="80"/>
                </a:lnTo>
                <a:lnTo>
                  <a:pt x="10536" y="80"/>
                </a:lnTo>
                <a:lnTo>
                  <a:pt x="10360" y="80"/>
                </a:lnTo>
                <a:lnTo>
                  <a:pt x="10168" y="80"/>
                </a:lnTo>
                <a:lnTo>
                  <a:pt x="9992" y="80"/>
                </a:lnTo>
                <a:lnTo>
                  <a:pt x="9819" y="80"/>
                </a:lnTo>
                <a:lnTo>
                  <a:pt x="9640" y="96"/>
                </a:lnTo>
                <a:lnTo>
                  <a:pt x="9464" y="96"/>
                </a:lnTo>
                <a:lnTo>
                  <a:pt x="9288" y="96"/>
                </a:lnTo>
                <a:lnTo>
                  <a:pt x="9112" y="96"/>
                </a:lnTo>
                <a:lnTo>
                  <a:pt x="8936" y="96"/>
                </a:lnTo>
                <a:lnTo>
                  <a:pt x="8956" y="86"/>
                </a:lnTo>
                <a:lnTo>
                  <a:pt x="8764" y="374"/>
                </a:lnTo>
                <a:cubicBezTo>
                  <a:pt x="8760" y="380"/>
                  <a:pt x="8752" y="384"/>
                  <a:pt x="8744" y="384"/>
                </a:cubicBezTo>
                <a:lnTo>
                  <a:pt x="8568" y="384"/>
                </a:lnTo>
                <a:lnTo>
                  <a:pt x="8392" y="384"/>
                </a:lnTo>
                <a:lnTo>
                  <a:pt x="8219" y="384"/>
                </a:lnTo>
                <a:lnTo>
                  <a:pt x="8040" y="400"/>
                </a:lnTo>
                <a:lnTo>
                  <a:pt x="7864" y="400"/>
                </a:lnTo>
                <a:lnTo>
                  <a:pt x="7690" y="400"/>
                </a:lnTo>
                <a:lnTo>
                  <a:pt x="7496" y="416"/>
                </a:lnTo>
                <a:lnTo>
                  <a:pt x="7320" y="416"/>
                </a:lnTo>
                <a:lnTo>
                  <a:pt x="7147" y="416"/>
                </a:lnTo>
                <a:lnTo>
                  <a:pt x="6968" y="432"/>
                </a:lnTo>
                <a:lnTo>
                  <a:pt x="6795" y="432"/>
                </a:lnTo>
                <a:lnTo>
                  <a:pt x="6616" y="448"/>
                </a:lnTo>
                <a:lnTo>
                  <a:pt x="6443" y="448"/>
                </a:lnTo>
                <a:lnTo>
                  <a:pt x="6264" y="464"/>
                </a:lnTo>
                <a:lnTo>
                  <a:pt x="6075" y="464"/>
                </a:lnTo>
                <a:lnTo>
                  <a:pt x="5899" y="480"/>
                </a:lnTo>
                <a:lnTo>
                  <a:pt x="5723" y="496"/>
                </a:lnTo>
                <a:lnTo>
                  <a:pt x="5547" y="512"/>
                </a:lnTo>
                <a:lnTo>
                  <a:pt x="5373" y="528"/>
                </a:lnTo>
                <a:lnTo>
                  <a:pt x="5195" y="560"/>
                </a:lnTo>
                <a:lnTo>
                  <a:pt x="5019" y="576"/>
                </a:lnTo>
                <a:lnTo>
                  <a:pt x="5023" y="576"/>
                </a:lnTo>
                <a:lnTo>
                  <a:pt x="4844" y="624"/>
                </a:lnTo>
                <a:lnTo>
                  <a:pt x="4655" y="656"/>
                </a:lnTo>
                <a:lnTo>
                  <a:pt x="4479" y="704"/>
                </a:lnTo>
                <a:lnTo>
                  <a:pt x="4482" y="702"/>
                </a:lnTo>
                <a:lnTo>
                  <a:pt x="4309" y="781"/>
                </a:lnTo>
                <a:lnTo>
                  <a:pt x="4133" y="893"/>
                </a:lnTo>
                <a:lnTo>
                  <a:pt x="4143" y="879"/>
                </a:lnTo>
                <a:lnTo>
                  <a:pt x="3967" y="1455"/>
                </a:lnTo>
                <a:cubicBezTo>
                  <a:pt x="3965" y="1463"/>
                  <a:pt x="3959" y="1469"/>
                  <a:pt x="3951" y="1472"/>
                </a:cubicBezTo>
                <a:lnTo>
                  <a:pt x="3777" y="1519"/>
                </a:lnTo>
                <a:lnTo>
                  <a:pt x="3601" y="1583"/>
                </a:lnTo>
                <a:lnTo>
                  <a:pt x="3605" y="1581"/>
                </a:lnTo>
                <a:lnTo>
                  <a:pt x="3413" y="1693"/>
                </a:lnTo>
                <a:lnTo>
                  <a:pt x="3420" y="1687"/>
                </a:lnTo>
                <a:lnTo>
                  <a:pt x="3244" y="1927"/>
                </a:lnTo>
                <a:lnTo>
                  <a:pt x="3248" y="1914"/>
                </a:lnTo>
                <a:lnTo>
                  <a:pt x="3072" y="4025"/>
                </a:lnTo>
                <a:lnTo>
                  <a:pt x="2896" y="8457"/>
                </a:lnTo>
                <a:cubicBezTo>
                  <a:pt x="2896" y="8470"/>
                  <a:pt x="2885" y="8480"/>
                  <a:pt x="2872" y="8480"/>
                </a:cubicBezTo>
                <a:lnTo>
                  <a:pt x="2696" y="8480"/>
                </a:lnTo>
                <a:lnTo>
                  <a:pt x="2520" y="8480"/>
                </a:lnTo>
                <a:lnTo>
                  <a:pt x="2344" y="8480"/>
                </a:lnTo>
                <a:lnTo>
                  <a:pt x="2168" y="8480"/>
                </a:lnTo>
                <a:lnTo>
                  <a:pt x="1976" y="8480"/>
                </a:lnTo>
                <a:lnTo>
                  <a:pt x="1800" y="8480"/>
                </a:lnTo>
                <a:lnTo>
                  <a:pt x="1624" y="8480"/>
                </a:lnTo>
                <a:lnTo>
                  <a:pt x="1448" y="8480"/>
                </a:lnTo>
                <a:lnTo>
                  <a:pt x="1272" y="8480"/>
                </a:lnTo>
                <a:lnTo>
                  <a:pt x="1096" y="8480"/>
                </a:lnTo>
                <a:lnTo>
                  <a:pt x="920" y="8480"/>
                </a:lnTo>
                <a:lnTo>
                  <a:pt x="744" y="8480"/>
                </a:lnTo>
                <a:lnTo>
                  <a:pt x="552" y="8480"/>
                </a:lnTo>
                <a:lnTo>
                  <a:pt x="376" y="8480"/>
                </a:lnTo>
                <a:lnTo>
                  <a:pt x="200" y="8480"/>
                </a:lnTo>
                <a:lnTo>
                  <a:pt x="24" y="8480"/>
                </a:lnTo>
                <a:cubicBezTo>
                  <a:pt x="11" y="8480"/>
                  <a:pt x="0" y="8470"/>
                  <a:pt x="0" y="8456"/>
                </a:cubicBezTo>
                <a:cubicBezTo>
                  <a:pt x="0" y="8443"/>
                  <a:pt x="11" y="8432"/>
                  <a:pt x="24" y="8432"/>
                </a:cubicBezTo>
                <a:close/>
              </a:path>
            </a:pathLst>
          </a:custGeom>
          <a:solidFill>
            <a:srgbClr val="997300"/>
          </a:solidFill>
          <a:ln w="5" cap="flat">
            <a:solidFill>
              <a:srgbClr val="9973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666342" y="5627342"/>
            <a:ext cx="7217568" cy="293121"/>
          </a:xfrm>
          <a:custGeom>
            <a:avLst/>
            <a:gdLst/>
            <a:ahLst/>
            <a:cxnLst>
              <a:cxn ang="0">
                <a:pos x="376" y="560"/>
              </a:cxn>
              <a:cxn ang="0">
                <a:pos x="920" y="560"/>
              </a:cxn>
              <a:cxn ang="0">
                <a:pos x="1448" y="560"/>
              </a:cxn>
              <a:cxn ang="0">
                <a:pos x="1976" y="560"/>
              </a:cxn>
              <a:cxn ang="0">
                <a:pos x="2520" y="560"/>
              </a:cxn>
              <a:cxn ang="0">
                <a:pos x="3048" y="560"/>
              </a:cxn>
              <a:cxn ang="0">
                <a:pos x="3592" y="560"/>
              </a:cxn>
              <a:cxn ang="0">
                <a:pos x="3768" y="288"/>
              </a:cxn>
              <a:cxn ang="0">
                <a:pos x="4296" y="288"/>
              </a:cxn>
              <a:cxn ang="0">
                <a:pos x="4840" y="288"/>
              </a:cxn>
              <a:cxn ang="0">
                <a:pos x="5368" y="288"/>
              </a:cxn>
              <a:cxn ang="0">
                <a:pos x="5896" y="288"/>
              </a:cxn>
              <a:cxn ang="0">
                <a:pos x="6440" y="288"/>
              </a:cxn>
              <a:cxn ang="0">
                <a:pos x="6968" y="288"/>
              </a:cxn>
              <a:cxn ang="0">
                <a:pos x="7496" y="288"/>
              </a:cxn>
              <a:cxn ang="0">
                <a:pos x="8040" y="288"/>
              </a:cxn>
              <a:cxn ang="0">
                <a:pos x="8372" y="12"/>
              </a:cxn>
              <a:cxn ang="0">
                <a:pos x="8744" y="0"/>
              </a:cxn>
              <a:cxn ang="0">
                <a:pos x="9288" y="0"/>
              </a:cxn>
              <a:cxn ang="0">
                <a:pos x="9816" y="0"/>
              </a:cxn>
              <a:cxn ang="0">
                <a:pos x="10360" y="0"/>
              </a:cxn>
              <a:cxn ang="0">
                <a:pos x="10888" y="0"/>
              </a:cxn>
              <a:cxn ang="0">
                <a:pos x="11416" y="0"/>
              </a:cxn>
              <a:cxn ang="0">
                <a:pos x="11960" y="0"/>
              </a:cxn>
              <a:cxn ang="0">
                <a:pos x="12488" y="0"/>
              </a:cxn>
              <a:cxn ang="0">
                <a:pos x="13032" y="0"/>
              </a:cxn>
              <a:cxn ang="0">
                <a:pos x="13560" y="0"/>
              </a:cxn>
              <a:cxn ang="0">
                <a:pos x="14088" y="0"/>
              </a:cxn>
              <a:cxn ang="0">
                <a:pos x="14632" y="0"/>
              </a:cxn>
              <a:cxn ang="0">
                <a:pos x="15008" y="24"/>
              </a:cxn>
              <a:cxn ang="0">
                <a:pos x="14632" y="48"/>
              </a:cxn>
              <a:cxn ang="0">
                <a:pos x="14088" y="48"/>
              </a:cxn>
              <a:cxn ang="0">
                <a:pos x="13560" y="48"/>
              </a:cxn>
              <a:cxn ang="0">
                <a:pos x="13032" y="48"/>
              </a:cxn>
              <a:cxn ang="0">
                <a:pos x="12488" y="48"/>
              </a:cxn>
              <a:cxn ang="0">
                <a:pos x="11960" y="48"/>
              </a:cxn>
              <a:cxn ang="0">
                <a:pos x="11416" y="48"/>
              </a:cxn>
              <a:cxn ang="0">
                <a:pos x="10888" y="48"/>
              </a:cxn>
              <a:cxn ang="0">
                <a:pos x="10360" y="48"/>
              </a:cxn>
              <a:cxn ang="0">
                <a:pos x="9816" y="48"/>
              </a:cxn>
              <a:cxn ang="0">
                <a:pos x="9288" y="48"/>
              </a:cxn>
              <a:cxn ang="0">
                <a:pos x="8744" y="48"/>
              </a:cxn>
              <a:cxn ang="0">
                <a:pos x="8413" y="37"/>
              </a:cxn>
              <a:cxn ang="0">
                <a:pos x="8040" y="336"/>
              </a:cxn>
              <a:cxn ang="0">
                <a:pos x="7496" y="336"/>
              </a:cxn>
              <a:cxn ang="0">
                <a:pos x="6968" y="336"/>
              </a:cxn>
              <a:cxn ang="0">
                <a:pos x="6440" y="336"/>
              </a:cxn>
              <a:cxn ang="0">
                <a:pos x="5896" y="336"/>
              </a:cxn>
              <a:cxn ang="0">
                <a:pos x="5368" y="336"/>
              </a:cxn>
              <a:cxn ang="0">
                <a:pos x="4840" y="336"/>
              </a:cxn>
              <a:cxn ang="0">
                <a:pos x="4296" y="336"/>
              </a:cxn>
              <a:cxn ang="0">
                <a:pos x="3768" y="336"/>
              </a:cxn>
              <a:cxn ang="0">
                <a:pos x="3592" y="608"/>
              </a:cxn>
              <a:cxn ang="0">
                <a:pos x="3048" y="608"/>
              </a:cxn>
              <a:cxn ang="0">
                <a:pos x="2520" y="608"/>
              </a:cxn>
              <a:cxn ang="0">
                <a:pos x="1976" y="608"/>
              </a:cxn>
              <a:cxn ang="0">
                <a:pos x="1448" y="608"/>
              </a:cxn>
              <a:cxn ang="0">
                <a:pos x="920" y="608"/>
              </a:cxn>
              <a:cxn ang="0">
                <a:pos x="376" y="608"/>
              </a:cxn>
              <a:cxn ang="0">
                <a:pos x="0" y="584"/>
              </a:cxn>
            </a:cxnLst>
            <a:rect l="0" t="0" r="r" b="b"/>
            <a:pathLst>
              <a:path w="15008" h="608">
                <a:moveTo>
                  <a:pt x="24" y="560"/>
                </a:moveTo>
                <a:lnTo>
                  <a:pt x="200" y="560"/>
                </a:lnTo>
                <a:lnTo>
                  <a:pt x="376" y="560"/>
                </a:lnTo>
                <a:lnTo>
                  <a:pt x="552" y="560"/>
                </a:lnTo>
                <a:lnTo>
                  <a:pt x="744" y="560"/>
                </a:lnTo>
                <a:lnTo>
                  <a:pt x="920" y="560"/>
                </a:lnTo>
                <a:lnTo>
                  <a:pt x="1096" y="560"/>
                </a:lnTo>
                <a:lnTo>
                  <a:pt x="1272" y="560"/>
                </a:lnTo>
                <a:lnTo>
                  <a:pt x="1448" y="560"/>
                </a:lnTo>
                <a:lnTo>
                  <a:pt x="1624" y="560"/>
                </a:lnTo>
                <a:lnTo>
                  <a:pt x="1800" y="560"/>
                </a:lnTo>
                <a:lnTo>
                  <a:pt x="1976" y="560"/>
                </a:lnTo>
                <a:lnTo>
                  <a:pt x="2168" y="560"/>
                </a:lnTo>
                <a:lnTo>
                  <a:pt x="2344" y="560"/>
                </a:lnTo>
                <a:lnTo>
                  <a:pt x="2520" y="560"/>
                </a:lnTo>
                <a:lnTo>
                  <a:pt x="2696" y="560"/>
                </a:lnTo>
                <a:lnTo>
                  <a:pt x="2872" y="560"/>
                </a:lnTo>
                <a:lnTo>
                  <a:pt x="3048" y="560"/>
                </a:lnTo>
                <a:lnTo>
                  <a:pt x="3224" y="560"/>
                </a:lnTo>
                <a:lnTo>
                  <a:pt x="3400" y="560"/>
                </a:lnTo>
                <a:lnTo>
                  <a:pt x="3592" y="560"/>
                </a:lnTo>
                <a:lnTo>
                  <a:pt x="3572" y="571"/>
                </a:lnTo>
                <a:lnTo>
                  <a:pt x="3748" y="299"/>
                </a:lnTo>
                <a:cubicBezTo>
                  <a:pt x="3753" y="293"/>
                  <a:pt x="3760" y="288"/>
                  <a:pt x="3768" y="288"/>
                </a:cubicBezTo>
                <a:lnTo>
                  <a:pt x="3944" y="288"/>
                </a:lnTo>
                <a:lnTo>
                  <a:pt x="4120" y="288"/>
                </a:lnTo>
                <a:lnTo>
                  <a:pt x="4296" y="288"/>
                </a:lnTo>
                <a:lnTo>
                  <a:pt x="4472" y="288"/>
                </a:lnTo>
                <a:lnTo>
                  <a:pt x="4648" y="288"/>
                </a:lnTo>
                <a:lnTo>
                  <a:pt x="4840" y="288"/>
                </a:lnTo>
                <a:lnTo>
                  <a:pt x="5016" y="288"/>
                </a:lnTo>
                <a:lnTo>
                  <a:pt x="5192" y="288"/>
                </a:lnTo>
                <a:lnTo>
                  <a:pt x="5368" y="288"/>
                </a:lnTo>
                <a:lnTo>
                  <a:pt x="5544" y="288"/>
                </a:lnTo>
                <a:lnTo>
                  <a:pt x="5720" y="288"/>
                </a:lnTo>
                <a:lnTo>
                  <a:pt x="5896" y="288"/>
                </a:lnTo>
                <a:lnTo>
                  <a:pt x="6072" y="288"/>
                </a:lnTo>
                <a:lnTo>
                  <a:pt x="6264" y="288"/>
                </a:lnTo>
                <a:lnTo>
                  <a:pt x="6440" y="288"/>
                </a:lnTo>
                <a:lnTo>
                  <a:pt x="6616" y="288"/>
                </a:lnTo>
                <a:lnTo>
                  <a:pt x="6792" y="288"/>
                </a:lnTo>
                <a:lnTo>
                  <a:pt x="6968" y="288"/>
                </a:lnTo>
                <a:lnTo>
                  <a:pt x="7144" y="288"/>
                </a:lnTo>
                <a:lnTo>
                  <a:pt x="7320" y="288"/>
                </a:lnTo>
                <a:lnTo>
                  <a:pt x="7496" y="288"/>
                </a:lnTo>
                <a:lnTo>
                  <a:pt x="7688" y="288"/>
                </a:lnTo>
                <a:lnTo>
                  <a:pt x="7864" y="288"/>
                </a:lnTo>
                <a:lnTo>
                  <a:pt x="8040" y="288"/>
                </a:lnTo>
                <a:lnTo>
                  <a:pt x="8216" y="288"/>
                </a:lnTo>
                <a:lnTo>
                  <a:pt x="8196" y="300"/>
                </a:lnTo>
                <a:lnTo>
                  <a:pt x="8372" y="12"/>
                </a:lnTo>
                <a:cubicBezTo>
                  <a:pt x="8376" y="5"/>
                  <a:pt x="8384" y="0"/>
                  <a:pt x="8392" y="0"/>
                </a:cubicBezTo>
                <a:lnTo>
                  <a:pt x="8568" y="0"/>
                </a:lnTo>
                <a:lnTo>
                  <a:pt x="8744" y="0"/>
                </a:lnTo>
                <a:lnTo>
                  <a:pt x="8936" y="0"/>
                </a:lnTo>
                <a:lnTo>
                  <a:pt x="9112" y="0"/>
                </a:lnTo>
                <a:lnTo>
                  <a:pt x="9288" y="0"/>
                </a:lnTo>
                <a:lnTo>
                  <a:pt x="9464" y="0"/>
                </a:lnTo>
                <a:lnTo>
                  <a:pt x="9640" y="0"/>
                </a:lnTo>
                <a:lnTo>
                  <a:pt x="9816" y="0"/>
                </a:lnTo>
                <a:lnTo>
                  <a:pt x="9992" y="0"/>
                </a:lnTo>
                <a:lnTo>
                  <a:pt x="10168" y="0"/>
                </a:lnTo>
                <a:lnTo>
                  <a:pt x="10360" y="0"/>
                </a:lnTo>
                <a:lnTo>
                  <a:pt x="10536" y="0"/>
                </a:lnTo>
                <a:lnTo>
                  <a:pt x="10712" y="0"/>
                </a:lnTo>
                <a:lnTo>
                  <a:pt x="10888" y="0"/>
                </a:lnTo>
                <a:lnTo>
                  <a:pt x="11064" y="0"/>
                </a:lnTo>
                <a:lnTo>
                  <a:pt x="11240" y="0"/>
                </a:lnTo>
                <a:lnTo>
                  <a:pt x="11416" y="0"/>
                </a:lnTo>
                <a:lnTo>
                  <a:pt x="11608" y="0"/>
                </a:lnTo>
                <a:lnTo>
                  <a:pt x="11784" y="0"/>
                </a:lnTo>
                <a:lnTo>
                  <a:pt x="11960" y="0"/>
                </a:lnTo>
                <a:lnTo>
                  <a:pt x="12136" y="0"/>
                </a:lnTo>
                <a:lnTo>
                  <a:pt x="12312" y="0"/>
                </a:lnTo>
                <a:lnTo>
                  <a:pt x="12488" y="0"/>
                </a:lnTo>
                <a:lnTo>
                  <a:pt x="12664" y="0"/>
                </a:lnTo>
                <a:lnTo>
                  <a:pt x="12840" y="0"/>
                </a:lnTo>
                <a:lnTo>
                  <a:pt x="13032" y="0"/>
                </a:lnTo>
                <a:lnTo>
                  <a:pt x="13208" y="0"/>
                </a:lnTo>
                <a:lnTo>
                  <a:pt x="13384" y="0"/>
                </a:lnTo>
                <a:lnTo>
                  <a:pt x="13560" y="0"/>
                </a:lnTo>
                <a:lnTo>
                  <a:pt x="13736" y="0"/>
                </a:lnTo>
                <a:lnTo>
                  <a:pt x="13912" y="0"/>
                </a:lnTo>
                <a:lnTo>
                  <a:pt x="14088" y="0"/>
                </a:lnTo>
                <a:lnTo>
                  <a:pt x="14264" y="0"/>
                </a:lnTo>
                <a:lnTo>
                  <a:pt x="14456" y="0"/>
                </a:lnTo>
                <a:lnTo>
                  <a:pt x="14632" y="0"/>
                </a:lnTo>
                <a:lnTo>
                  <a:pt x="14808" y="0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08" y="48"/>
                </a:lnTo>
                <a:lnTo>
                  <a:pt x="14632" y="48"/>
                </a:lnTo>
                <a:lnTo>
                  <a:pt x="14456" y="48"/>
                </a:lnTo>
                <a:lnTo>
                  <a:pt x="14264" y="48"/>
                </a:lnTo>
                <a:lnTo>
                  <a:pt x="14088" y="48"/>
                </a:lnTo>
                <a:lnTo>
                  <a:pt x="13912" y="48"/>
                </a:lnTo>
                <a:lnTo>
                  <a:pt x="13736" y="48"/>
                </a:lnTo>
                <a:lnTo>
                  <a:pt x="13560" y="48"/>
                </a:lnTo>
                <a:lnTo>
                  <a:pt x="13384" y="48"/>
                </a:lnTo>
                <a:lnTo>
                  <a:pt x="13208" y="48"/>
                </a:lnTo>
                <a:lnTo>
                  <a:pt x="13032" y="48"/>
                </a:lnTo>
                <a:lnTo>
                  <a:pt x="12840" y="48"/>
                </a:lnTo>
                <a:lnTo>
                  <a:pt x="12664" y="48"/>
                </a:lnTo>
                <a:lnTo>
                  <a:pt x="12488" y="48"/>
                </a:lnTo>
                <a:lnTo>
                  <a:pt x="12312" y="48"/>
                </a:lnTo>
                <a:lnTo>
                  <a:pt x="12136" y="48"/>
                </a:lnTo>
                <a:lnTo>
                  <a:pt x="11960" y="48"/>
                </a:lnTo>
                <a:lnTo>
                  <a:pt x="11784" y="48"/>
                </a:lnTo>
                <a:lnTo>
                  <a:pt x="11608" y="48"/>
                </a:lnTo>
                <a:lnTo>
                  <a:pt x="11416" y="48"/>
                </a:lnTo>
                <a:lnTo>
                  <a:pt x="11240" y="48"/>
                </a:lnTo>
                <a:lnTo>
                  <a:pt x="11064" y="48"/>
                </a:lnTo>
                <a:lnTo>
                  <a:pt x="10888" y="48"/>
                </a:lnTo>
                <a:lnTo>
                  <a:pt x="10712" y="48"/>
                </a:lnTo>
                <a:lnTo>
                  <a:pt x="10536" y="48"/>
                </a:lnTo>
                <a:lnTo>
                  <a:pt x="10360" y="48"/>
                </a:lnTo>
                <a:lnTo>
                  <a:pt x="10168" y="48"/>
                </a:lnTo>
                <a:lnTo>
                  <a:pt x="9992" y="48"/>
                </a:lnTo>
                <a:lnTo>
                  <a:pt x="9816" y="48"/>
                </a:lnTo>
                <a:lnTo>
                  <a:pt x="9640" y="48"/>
                </a:lnTo>
                <a:lnTo>
                  <a:pt x="9464" y="48"/>
                </a:lnTo>
                <a:lnTo>
                  <a:pt x="9288" y="48"/>
                </a:lnTo>
                <a:lnTo>
                  <a:pt x="9112" y="48"/>
                </a:lnTo>
                <a:lnTo>
                  <a:pt x="8936" y="48"/>
                </a:lnTo>
                <a:lnTo>
                  <a:pt x="8744" y="48"/>
                </a:lnTo>
                <a:lnTo>
                  <a:pt x="8568" y="48"/>
                </a:lnTo>
                <a:lnTo>
                  <a:pt x="8392" y="48"/>
                </a:lnTo>
                <a:lnTo>
                  <a:pt x="8413" y="37"/>
                </a:lnTo>
                <a:lnTo>
                  <a:pt x="8237" y="325"/>
                </a:lnTo>
                <a:cubicBezTo>
                  <a:pt x="8233" y="332"/>
                  <a:pt x="8225" y="336"/>
                  <a:pt x="8216" y="336"/>
                </a:cubicBezTo>
                <a:lnTo>
                  <a:pt x="8040" y="336"/>
                </a:lnTo>
                <a:lnTo>
                  <a:pt x="7864" y="336"/>
                </a:lnTo>
                <a:lnTo>
                  <a:pt x="7688" y="336"/>
                </a:lnTo>
                <a:lnTo>
                  <a:pt x="7496" y="336"/>
                </a:lnTo>
                <a:lnTo>
                  <a:pt x="7320" y="336"/>
                </a:lnTo>
                <a:lnTo>
                  <a:pt x="7144" y="336"/>
                </a:lnTo>
                <a:lnTo>
                  <a:pt x="6968" y="336"/>
                </a:lnTo>
                <a:lnTo>
                  <a:pt x="6792" y="336"/>
                </a:lnTo>
                <a:lnTo>
                  <a:pt x="6616" y="336"/>
                </a:lnTo>
                <a:lnTo>
                  <a:pt x="6440" y="336"/>
                </a:lnTo>
                <a:lnTo>
                  <a:pt x="6264" y="336"/>
                </a:lnTo>
                <a:lnTo>
                  <a:pt x="6072" y="336"/>
                </a:lnTo>
                <a:lnTo>
                  <a:pt x="5896" y="336"/>
                </a:lnTo>
                <a:lnTo>
                  <a:pt x="5720" y="336"/>
                </a:lnTo>
                <a:lnTo>
                  <a:pt x="5544" y="336"/>
                </a:lnTo>
                <a:lnTo>
                  <a:pt x="5368" y="336"/>
                </a:lnTo>
                <a:lnTo>
                  <a:pt x="5192" y="336"/>
                </a:lnTo>
                <a:lnTo>
                  <a:pt x="5016" y="336"/>
                </a:lnTo>
                <a:lnTo>
                  <a:pt x="4840" y="336"/>
                </a:lnTo>
                <a:lnTo>
                  <a:pt x="4648" y="336"/>
                </a:lnTo>
                <a:lnTo>
                  <a:pt x="4472" y="336"/>
                </a:lnTo>
                <a:lnTo>
                  <a:pt x="4296" y="336"/>
                </a:lnTo>
                <a:lnTo>
                  <a:pt x="4120" y="336"/>
                </a:lnTo>
                <a:lnTo>
                  <a:pt x="3944" y="336"/>
                </a:lnTo>
                <a:lnTo>
                  <a:pt x="3768" y="336"/>
                </a:lnTo>
                <a:lnTo>
                  <a:pt x="3789" y="326"/>
                </a:lnTo>
                <a:lnTo>
                  <a:pt x="3613" y="598"/>
                </a:lnTo>
                <a:cubicBezTo>
                  <a:pt x="3608" y="604"/>
                  <a:pt x="3601" y="608"/>
                  <a:pt x="3592" y="608"/>
                </a:cubicBezTo>
                <a:lnTo>
                  <a:pt x="3400" y="608"/>
                </a:lnTo>
                <a:lnTo>
                  <a:pt x="3224" y="608"/>
                </a:lnTo>
                <a:lnTo>
                  <a:pt x="3048" y="608"/>
                </a:lnTo>
                <a:lnTo>
                  <a:pt x="2872" y="608"/>
                </a:lnTo>
                <a:lnTo>
                  <a:pt x="2696" y="608"/>
                </a:lnTo>
                <a:lnTo>
                  <a:pt x="2520" y="608"/>
                </a:lnTo>
                <a:lnTo>
                  <a:pt x="2344" y="608"/>
                </a:lnTo>
                <a:lnTo>
                  <a:pt x="2168" y="608"/>
                </a:lnTo>
                <a:lnTo>
                  <a:pt x="1976" y="608"/>
                </a:lnTo>
                <a:lnTo>
                  <a:pt x="1800" y="608"/>
                </a:lnTo>
                <a:lnTo>
                  <a:pt x="1624" y="608"/>
                </a:lnTo>
                <a:lnTo>
                  <a:pt x="1448" y="608"/>
                </a:lnTo>
                <a:lnTo>
                  <a:pt x="1272" y="608"/>
                </a:lnTo>
                <a:lnTo>
                  <a:pt x="1096" y="608"/>
                </a:lnTo>
                <a:lnTo>
                  <a:pt x="920" y="608"/>
                </a:lnTo>
                <a:lnTo>
                  <a:pt x="744" y="608"/>
                </a:lnTo>
                <a:lnTo>
                  <a:pt x="552" y="608"/>
                </a:lnTo>
                <a:lnTo>
                  <a:pt x="376" y="608"/>
                </a:lnTo>
                <a:lnTo>
                  <a:pt x="200" y="608"/>
                </a:lnTo>
                <a:lnTo>
                  <a:pt x="24" y="608"/>
                </a:lnTo>
                <a:cubicBezTo>
                  <a:pt x="11" y="608"/>
                  <a:pt x="0" y="598"/>
                  <a:pt x="0" y="584"/>
                </a:cubicBezTo>
                <a:cubicBezTo>
                  <a:pt x="0" y="571"/>
                  <a:pt x="11" y="560"/>
                  <a:pt x="24" y="560"/>
                </a:cubicBezTo>
                <a:close/>
              </a:path>
            </a:pathLst>
          </a:custGeom>
          <a:solidFill>
            <a:srgbClr val="43682B"/>
          </a:solidFill>
          <a:ln w="5" cap="flat">
            <a:solidFill>
              <a:srgbClr val="8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666342" y="2465319"/>
            <a:ext cx="7132605" cy="3455144"/>
          </a:xfrm>
          <a:custGeom>
            <a:avLst/>
            <a:gdLst/>
            <a:ahLst/>
            <a:cxnLst>
              <a:cxn ang="0">
                <a:pos x="552" y="7136"/>
              </a:cxn>
              <a:cxn ang="0">
                <a:pos x="1272" y="7136"/>
              </a:cxn>
              <a:cxn ang="0">
                <a:pos x="1976" y="7136"/>
              </a:cxn>
              <a:cxn ang="0">
                <a:pos x="2321" y="6099"/>
              </a:cxn>
              <a:cxn ang="0">
                <a:pos x="2679" y="3991"/>
              </a:cxn>
              <a:cxn ang="0">
                <a:pos x="3205" y="3323"/>
              </a:cxn>
              <a:cxn ang="0">
                <a:pos x="3583" y="3107"/>
              </a:cxn>
              <a:cxn ang="0">
                <a:pos x="3935" y="2435"/>
              </a:cxn>
              <a:cxn ang="0">
                <a:pos x="4280" y="2023"/>
              </a:cxn>
              <a:cxn ang="0">
                <a:pos x="4639" y="1490"/>
              </a:cxn>
              <a:cxn ang="0">
                <a:pos x="5362" y="1217"/>
              </a:cxn>
              <a:cxn ang="0">
                <a:pos x="6085" y="1057"/>
              </a:cxn>
              <a:cxn ang="0">
                <a:pos x="6790" y="945"/>
              </a:cxn>
              <a:cxn ang="0">
                <a:pos x="7510" y="865"/>
              </a:cxn>
              <a:cxn ang="0">
                <a:pos x="8216" y="816"/>
              </a:cxn>
              <a:cxn ang="0">
                <a:pos x="8724" y="795"/>
              </a:cxn>
              <a:cxn ang="0">
                <a:pos x="9286" y="129"/>
              </a:cxn>
              <a:cxn ang="0">
                <a:pos x="9990" y="97"/>
              </a:cxn>
              <a:cxn ang="0">
                <a:pos x="10710" y="65"/>
              </a:cxn>
              <a:cxn ang="0">
                <a:pos x="11416" y="48"/>
              </a:cxn>
              <a:cxn ang="0">
                <a:pos x="12136" y="32"/>
              </a:cxn>
              <a:cxn ang="0">
                <a:pos x="12856" y="16"/>
              </a:cxn>
              <a:cxn ang="0">
                <a:pos x="13406" y="366"/>
              </a:cxn>
              <a:cxn ang="0">
                <a:pos x="13912" y="352"/>
              </a:cxn>
              <a:cxn ang="0">
                <a:pos x="14632" y="336"/>
              </a:cxn>
              <a:cxn ang="0">
                <a:pos x="14632" y="384"/>
              </a:cxn>
              <a:cxn ang="0">
                <a:pos x="13912" y="400"/>
              </a:cxn>
              <a:cxn ang="0">
                <a:pos x="13363" y="387"/>
              </a:cxn>
              <a:cxn ang="0">
                <a:pos x="12856" y="64"/>
              </a:cxn>
              <a:cxn ang="0">
                <a:pos x="12136" y="80"/>
              </a:cxn>
              <a:cxn ang="0">
                <a:pos x="11416" y="96"/>
              </a:cxn>
              <a:cxn ang="0">
                <a:pos x="10715" y="112"/>
              </a:cxn>
              <a:cxn ang="0">
                <a:pos x="9995" y="144"/>
              </a:cxn>
              <a:cxn ang="0">
                <a:pos x="9291" y="176"/>
              </a:cxn>
              <a:cxn ang="0">
                <a:pos x="8764" y="822"/>
              </a:cxn>
              <a:cxn ang="0">
                <a:pos x="8216" y="864"/>
              </a:cxn>
              <a:cxn ang="0">
                <a:pos x="7514" y="912"/>
              </a:cxn>
              <a:cxn ang="0">
                <a:pos x="6795" y="992"/>
              </a:cxn>
              <a:cxn ang="0">
                <a:pos x="6092" y="1104"/>
              </a:cxn>
              <a:cxn ang="0">
                <a:pos x="5375" y="1264"/>
              </a:cxn>
              <a:cxn ang="0">
                <a:pos x="4658" y="1535"/>
              </a:cxn>
              <a:cxn ang="0">
                <a:pos x="4313" y="2058"/>
              </a:cxn>
              <a:cxn ang="0">
                <a:pos x="3954" y="2478"/>
              </a:cxn>
              <a:cxn ang="0">
                <a:pos x="3602" y="3150"/>
              </a:cxn>
              <a:cxn ang="0">
                <a:pos x="3244" y="3350"/>
              </a:cxn>
              <a:cxn ang="0">
                <a:pos x="2713" y="4025"/>
              </a:cxn>
              <a:cxn ang="0">
                <a:pos x="2368" y="6110"/>
              </a:cxn>
              <a:cxn ang="0">
                <a:pos x="1976" y="7184"/>
              </a:cxn>
              <a:cxn ang="0">
                <a:pos x="1272" y="7184"/>
              </a:cxn>
              <a:cxn ang="0">
                <a:pos x="552" y="7184"/>
              </a:cxn>
              <a:cxn ang="0">
                <a:pos x="0" y="7160"/>
              </a:cxn>
            </a:cxnLst>
            <a:rect l="0" t="0" r="r" b="b"/>
            <a:pathLst>
              <a:path w="14832" h="7184">
                <a:moveTo>
                  <a:pt x="24" y="7136"/>
                </a:moveTo>
                <a:lnTo>
                  <a:pt x="200" y="7136"/>
                </a:lnTo>
                <a:lnTo>
                  <a:pt x="376" y="7136"/>
                </a:lnTo>
                <a:lnTo>
                  <a:pt x="552" y="7136"/>
                </a:lnTo>
                <a:lnTo>
                  <a:pt x="744" y="7136"/>
                </a:lnTo>
                <a:lnTo>
                  <a:pt x="920" y="7136"/>
                </a:lnTo>
                <a:lnTo>
                  <a:pt x="1096" y="7136"/>
                </a:lnTo>
                <a:lnTo>
                  <a:pt x="1272" y="7136"/>
                </a:lnTo>
                <a:lnTo>
                  <a:pt x="1448" y="7136"/>
                </a:lnTo>
                <a:lnTo>
                  <a:pt x="1624" y="7136"/>
                </a:lnTo>
                <a:lnTo>
                  <a:pt x="1800" y="7136"/>
                </a:lnTo>
                <a:lnTo>
                  <a:pt x="1976" y="7136"/>
                </a:lnTo>
                <a:lnTo>
                  <a:pt x="1957" y="7147"/>
                </a:lnTo>
                <a:lnTo>
                  <a:pt x="2149" y="6875"/>
                </a:lnTo>
                <a:lnTo>
                  <a:pt x="2145" y="6883"/>
                </a:lnTo>
                <a:lnTo>
                  <a:pt x="2321" y="6099"/>
                </a:lnTo>
                <a:lnTo>
                  <a:pt x="2497" y="4310"/>
                </a:lnTo>
                <a:cubicBezTo>
                  <a:pt x="2497" y="4307"/>
                  <a:pt x="2498" y="4303"/>
                  <a:pt x="2500" y="4300"/>
                </a:cubicBezTo>
                <a:lnTo>
                  <a:pt x="2676" y="3996"/>
                </a:lnTo>
                <a:cubicBezTo>
                  <a:pt x="2677" y="3995"/>
                  <a:pt x="2678" y="3993"/>
                  <a:pt x="2679" y="3991"/>
                </a:cubicBezTo>
                <a:lnTo>
                  <a:pt x="2855" y="3815"/>
                </a:lnTo>
                <a:lnTo>
                  <a:pt x="2853" y="3818"/>
                </a:lnTo>
                <a:lnTo>
                  <a:pt x="3029" y="3578"/>
                </a:lnTo>
                <a:lnTo>
                  <a:pt x="3205" y="3323"/>
                </a:lnTo>
                <a:cubicBezTo>
                  <a:pt x="3206" y="3320"/>
                  <a:pt x="3209" y="3318"/>
                  <a:pt x="3211" y="3316"/>
                </a:cubicBezTo>
                <a:lnTo>
                  <a:pt x="3403" y="3188"/>
                </a:lnTo>
                <a:cubicBezTo>
                  <a:pt x="3404" y="3188"/>
                  <a:pt x="3405" y="3187"/>
                  <a:pt x="3407" y="3187"/>
                </a:cubicBezTo>
                <a:lnTo>
                  <a:pt x="3583" y="3107"/>
                </a:lnTo>
                <a:lnTo>
                  <a:pt x="3569" y="3122"/>
                </a:lnTo>
                <a:lnTo>
                  <a:pt x="3745" y="2530"/>
                </a:lnTo>
                <a:cubicBezTo>
                  <a:pt x="3747" y="2523"/>
                  <a:pt x="3752" y="2517"/>
                  <a:pt x="3759" y="2515"/>
                </a:cubicBezTo>
                <a:lnTo>
                  <a:pt x="3935" y="2435"/>
                </a:lnTo>
                <a:lnTo>
                  <a:pt x="4112" y="2370"/>
                </a:lnTo>
                <a:lnTo>
                  <a:pt x="4099" y="2382"/>
                </a:lnTo>
                <a:lnTo>
                  <a:pt x="4275" y="2030"/>
                </a:lnTo>
                <a:cubicBezTo>
                  <a:pt x="4276" y="2027"/>
                  <a:pt x="4278" y="2025"/>
                  <a:pt x="4280" y="2023"/>
                </a:cubicBezTo>
                <a:lnTo>
                  <a:pt x="4456" y="1863"/>
                </a:lnTo>
                <a:lnTo>
                  <a:pt x="4451" y="1870"/>
                </a:lnTo>
                <a:lnTo>
                  <a:pt x="4627" y="1502"/>
                </a:lnTo>
                <a:cubicBezTo>
                  <a:pt x="4629" y="1497"/>
                  <a:pt x="4634" y="1493"/>
                  <a:pt x="4639" y="1490"/>
                </a:cubicBezTo>
                <a:lnTo>
                  <a:pt x="4831" y="1410"/>
                </a:lnTo>
                <a:lnTo>
                  <a:pt x="5007" y="1331"/>
                </a:lnTo>
                <a:lnTo>
                  <a:pt x="5184" y="1266"/>
                </a:lnTo>
                <a:lnTo>
                  <a:pt x="5362" y="1217"/>
                </a:lnTo>
                <a:lnTo>
                  <a:pt x="5538" y="1169"/>
                </a:lnTo>
                <a:lnTo>
                  <a:pt x="5714" y="1121"/>
                </a:lnTo>
                <a:lnTo>
                  <a:pt x="5892" y="1089"/>
                </a:lnTo>
                <a:lnTo>
                  <a:pt x="6085" y="1057"/>
                </a:lnTo>
                <a:lnTo>
                  <a:pt x="6260" y="1025"/>
                </a:lnTo>
                <a:lnTo>
                  <a:pt x="6436" y="993"/>
                </a:lnTo>
                <a:lnTo>
                  <a:pt x="6612" y="961"/>
                </a:lnTo>
                <a:lnTo>
                  <a:pt x="6790" y="945"/>
                </a:lnTo>
                <a:lnTo>
                  <a:pt x="6966" y="929"/>
                </a:lnTo>
                <a:lnTo>
                  <a:pt x="7140" y="897"/>
                </a:lnTo>
                <a:lnTo>
                  <a:pt x="7318" y="881"/>
                </a:lnTo>
                <a:lnTo>
                  <a:pt x="7510" y="865"/>
                </a:lnTo>
                <a:lnTo>
                  <a:pt x="7686" y="849"/>
                </a:lnTo>
                <a:lnTo>
                  <a:pt x="7862" y="833"/>
                </a:lnTo>
                <a:lnTo>
                  <a:pt x="8038" y="817"/>
                </a:lnTo>
                <a:lnTo>
                  <a:pt x="8216" y="816"/>
                </a:lnTo>
                <a:lnTo>
                  <a:pt x="8390" y="801"/>
                </a:lnTo>
                <a:lnTo>
                  <a:pt x="8566" y="785"/>
                </a:lnTo>
                <a:lnTo>
                  <a:pt x="8744" y="784"/>
                </a:lnTo>
                <a:lnTo>
                  <a:pt x="8724" y="795"/>
                </a:lnTo>
                <a:lnTo>
                  <a:pt x="8916" y="507"/>
                </a:lnTo>
                <a:lnTo>
                  <a:pt x="9091" y="158"/>
                </a:lnTo>
                <a:cubicBezTo>
                  <a:pt x="9095" y="150"/>
                  <a:pt x="9102" y="145"/>
                  <a:pt x="9110" y="145"/>
                </a:cubicBezTo>
                <a:lnTo>
                  <a:pt x="9286" y="129"/>
                </a:lnTo>
                <a:lnTo>
                  <a:pt x="9464" y="128"/>
                </a:lnTo>
                <a:lnTo>
                  <a:pt x="9638" y="113"/>
                </a:lnTo>
                <a:lnTo>
                  <a:pt x="9816" y="112"/>
                </a:lnTo>
                <a:lnTo>
                  <a:pt x="9990" y="97"/>
                </a:lnTo>
                <a:lnTo>
                  <a:pt x="10184" y="96"/>
                </a:lnTo>
                <a:lnTo>
                  <a:pt x="10358" y="81"/>
                </a:lnTo>
                <a:lnTo>
                  <a:pt x="10536" y="80"/>
                </a:lnTo>
                <a:lnTo>
                  <a:pt x="10710" y="65"/>
                </a:lnTo>
                <a:lnTo>
                  <a:pt x="10888" y="64"/>
                </a:lnTo>
                <a:lnTo>
                  <a:pt x="11064" y="64"/>
                </a:lnTo>
                <a:lnTo>
                  <a:pt x="11238" y="49"/>
                </a:lnTo>
                <a:lnTo>
                  <a:pt x="11416" y="48"/>
                </a:lnTo>
                <a:lnTo>
                  <a:pt x="11608" y="48"/>
                </a:lnTo>
                <a:lnTo>
                  <a:pt x="11782" y="33"/>
                </a:lnTo>
                <a:lnTo>
                  <a:pt x="11960" y="32"/>
                </a:lnTo>
                <a:lnTo>
                  <a:pt x="12136" y="32"/>
                </a:lnTo>
                <a:lnTo>
                  <a:pt x="12310" y="17"/>
                </a:lnTo>
                <a:lnTo>
                  <a:pt x="12488" y="16"/>
                </a:lnTo>
                <a:lnTo>
                  <a:pt x="12664" y="16"/>
                </a:lnTo>
                <a:lnTo>
                  <a:pt x="12856" y="16"/>
                </a:lnTo>
                <a:lnTo>
                  <a:pt x="13030" y="1"/>
                </a:lnTo>
                <a:lnTo>
                  <a:pt x="13208" y="0"/>
                </a:lnTo>
                <a:cubicBezTo>
                  <a:pt x="13218" y="0"/>
                  <a:pt x="13226" y="6"/>
                  <a:pt x="13230" y="14"/>
                </a:cubicBezTo>
                <a:lnTo>
                  <a:pt x="13406" y="366"/>
                </a:lnTo>
                <a:lnTo>
                  <a:pt x="13384" y="352"/>
                </a:lnTo>
                <a:lnTo>
                  <a:pt x="13560" y="352"/>
                </a:lnTo>
                <a:lnTo>
                  <a:pt x="13736" y="352"/>
                </a:lnTo>
                <a:lnTo>
                  <a:pt x="13912" y="352"/>
                </a:lnTo>
                <a:lnTo>
                  <a:pt x="14088" y="352"/>
                </a:lnTo>
                <a:lnTo>
                  <a:pt x="14278" y="337"/>
                </a:lnTo>
                <a:lnTo>
                  <a:pt x="14456" y="336"/>
                </a:lnTo>
                <a:lnTo>
                  <a:pt x="14632" y="336"/>
                </a:lnTo>
                <a:lnTo>
                  <a:pt x="14808" y="336"/>
                </a:lnTo>
                <a:cubicBezTo>
                  <a:pt x="14822" y="336"/>
                  <a:pt x="14832" y="347"/>
                  <a:pt x="14832" y="360"/>
                </a:cubicBezTo>
                <a:cubicBezTo>
                  <a:pt x="14832" y="374"/>
                  <a:pt x="14822" y="384"/>
                  <a:pt x="14808" y="384"/>
                </a:cubicBezTo>
                <a:lnTo>
                  <a:pt x="14632" y="384"/>
                </a:lnTo>
                <a:lnTo>
                  <a:pt x="14456" y="384"/>
                </a:lnTo>
                <a:lnTo>
                  <a:pt x="14282" y="384"/>
                </a:lnTo>
                <a:lnTo>
                  <a:pt x="14088" y="400"/>
                </a:lnTo>
                <a:lnTo>
                  <a:pt x="13912" y="400"/>
                </a:lnTo>
                <a:lnTo>
                  <a:pt x="13736" y="400"/>
                </a:lnTo>
                <a:lnTo>
                  <a:pt x="13560" y="400"/>
                </a:lnTo>
                <a:lnTo>
                  <a:pt x="13384" y="400"/>
                </a:lnTo>
                <a:cubicBezTo>
                  <a:pt x="13375" y="400"/>
                  <a:pt x="13367" y="395"/>
                  <a:pt x="13363" y="387"/>
                </a:cubicBezTo>
                <a:lnTo>
                  <a:pt x="13187" y="35"/>
                </a:lnTo>
                <a:lnTo>
                  <a:pt x="13208" y="48"/>
                </a:lnTo>
                <a:lnTo>
                  <a:pt x="13035" y="48"/>
                </a:lnTo>
                <a:lnTo>
                  <a:pt x="12856" y="64"/>
                </a:lnTo>
                <a:lnTo>
                  <a:pt x="12664" y="64"/>
                </a:lnTo>
                <a:lnTo>
                  <a:pt x="12488" y="64"/>
                </a:lnTo>
                <a:lnTo>
                  <a:pt x="12315" y="64"/>
                </a:lnTo>
                <a:lnTo>
                  <a:pt x="12136" y="80"/>
                </a:lnTo>
                <a:lnTo>
                  <a:pt x="11960" y="80"/>
                </a:lnTo>
                <a:lnTo>
                  <a:pt x="11787" y="80"/>
                </a:lnTo>
                <a:lnTo>
                  <a:pt x="11608" y="96"/>
                </a:lnTo>
                <a:lnTo>
                  <a:pt x="11416" y="96"/>
                </a:lnTo>
                <a:lnTo>
                  <a:pt x="11243" y="96"/>
                </a:lnTo>
                <a:lnTo>
                  <a:pt x="11064" y="112"/>
                </a:lnTo>
                <a:lnTo>
                  <a:pt x="10888" y="112"/>
                </a:lnTo>
                <a:lnTo>
                  <a:pt x="10715" y="112"/>
                </a:lnTo>
                <a:lnTo>
                  <a:pt x="10536" y="128"/>
                </a:lnTo>
                <a:lnTo>
                  <a:pt x="10363" y="128"/>
                </a:lnTo>
                <a:lnTo>
                  <a:pt x="10184" y="144"/>
                </a:lnTo>
                <a:lnTo>
                  <a:pt x="9995" y="144"/>
                </a:lnTo>
                <a:lnTo>
                  <a:pt x="9816" y="160"/>
                </a:lnTo>
                <a:lnTo>
                  <a:pt x="9643" y="160"/>
                </a:lnTo>
                <a:lnTo>
                  <a:pt x="9464" y="176"/>
                </a:lnTo>
                <a:lnTo>
                  <a:pt x="9291" y="176"/>
                </a:lnTo>
                <a:lnTo>
                  <a:pt x="9115" y="192"/>
                </a:lnTo>
                <a:lnTo>
                  <a:pt x="9134" y="179"/>
                </a:lnTo>
                <a:lnTo>
                  <a:pt x="8956" y="534"/>
                </a:lnTo>
                <a:lnTo>
                  <a:pt x="8764" y="822"/>
                </a:lnTo>
                <a:cubicBezTo>
                  <a:pt x="8760" y="828"/>
                  <a:pt x="8752" y="832"/>
                  <a:pt x="8744" y="832"/>
                </a:cubicBezTo>
                <a:lnTo>
                  <a:pt x="8571" y="832"/>
                </a:lnTo>
                <a:lnTo>
                  <a:pt x="8395" y="848"/>
                </a:lnTo>
                <a:lnTo>
                  <a:pt x="8216" y="864"/>
                </a:lnTo>
                <a:lnTo>
                  <a:pt x="8043" y="864"/>
                </a:lnTo>
                <a:lnTo>
                  <a:pt x="7867" y="880"/>
                </a:lnTo>
                <a:lnTo>
                  <a:pt x="7691" y="896"/>
                </a:lnTo>
                <a:lnTo>
                  <a:pt x="7514" y="912"/>
                </a:lnTo>
                <a:lnTo>
                  <a:pt x="7323" y="928"/>
                </a:lnTo>
                <a:lnTo>
                  <a:pt x="7149" y="944"/>
                </a:lnTo>
                <a:lnTo>
                  <a:pt x="6971" y="976"/>
                </a:lnTo>
                <a:lnTo>
                  <a:pt x="6795" y="992"/>
                </a:lnTo>
                <a:lnTo>
                  <a:pt x="6621" y="1008"/>
                </a:lnTo>
                <a:lnTo>
                  <a:pt x="6445" y="1040"/>
                </a:lnTo>
                <a:lnTo>
                  <a:pt x="6269" y="1072"/>
                </a:lnTo>
                <a:lnTo>
                  <a:pt x="6092" y="1104"/>
                </a:lnTo>
                <a:lnTo>
                  <a:pt x="5901" y="1136"/>
                </a:lnTo>
                <a:lnTo>
                  <a:pt x="5727" y="1168"/>
                </a:lnTo>
                <a:lnTo>
                  <a:pt x="5551" y="1216"/>
                </a:lnTo>
                <a:lnTo>
                  <a:pt x="5375" y="1264"/>
                </a:lnTo>
                <a:lnTo>
                  <a:pt x="5201" y="1311"/>
                </a:lnTo>
                <a:lnTo>
                  <a:pt x="5026" y="1374"/>
                </a:lnTo>
                <a:lnTo>
                  <a:pt x="4850" y="1455"/>
                </a:lnTo>
                <a:lnTo>
                  <a:pt x="4658" y="1535"/>
                </a:lnTo>
                <a:lnTo>
                  <a:pt x="4670" y="1523"/>
                </a:lnTo>
                <a:lnTo>
                  <a:pt x="4494" y="1891"/>
                </a:lnTo>
                <a:cubicBezTo>
                  <a:pt x="4493" y="1894"/>
                  <a:pt x="4491" y="1896"/>
                  <a:pt x="4489" y="1898"/>
                </a:cubicBezTo>
                <a:lnTo>
                  <a:pt x="4313" y="2058"/>
                </a:lnTo>
                <a:lnTo>
                  <a:pt x="4318" y="2051"/>
                </a:lnTo>
                <a:lnTo>
                  <a:pt x="4142" y="2403"/>
                </a:lnTo>
                <a:cubicBezTo>
                  <a:pt x="4139" y="2409"/>
                  <a:pt x="4134" y="2413"/>
                  <a:pt x="4129" y="2415"/>
                </a:cubicBezTo>
                <a:lnTo>
                  <a:pt x="3954" y="2478"/>
                </a:lnTo>
                <a:lnTo>
                  <a:pt x="3778" y="2558"/>
                </a:lnTo>
                <a:lnTo>
                  <a:pt x="3791" y="2543"/>
                </a:lnTo>
                <a:lnTo>
                  <a:pt x="3615" y="3135"/>
                </a:lnTo>
                <a:cubicBezTo>
                  <a:pt x="3613" y="3142"/>
                  <a:pt x="3609" y="3147"/>
                  <a:pt x="3602" y="3150"/>
                </a:cubicBezTo>
                <a:lnTo>
                  <a:pt x="3426" y="3230"/>
                </a:lnTo>
                <a:lnTo>
                  <a:pt x="3430" y="3228"/>
                </a:lnTo>
                <a:lnTo>
                  <a:pt x="3238" y="3356"/>
                </a:lnTo>
                <a:lnTo>
                  <a:pt x="3244" y="3350"/>
                </a:lnTo>
                <a:lnTo>
                  <a:pt x="3068" y="3607"/>
                </a:lnTo>
                <a:lnTo>
                  <a:pt x="2892" y="3847"/>
                </a:lnTo>
                <a:cubicBezTo>
                  <a:pt x="2891" y="3848"/>
                  <a:pt x="2890" y="3849"/>
                  <a:pt x="2889" y="3849"/>
                </a:cubicBezTo>
                <a:lnTo>
                  <a:pt x="2713" y="4025"/>
                </a:lnTo>
                <a:lnTo>
                  <a:pt x="2717" y="4020"/>
                </a:lnTo>
                <a:lnTo>
                  <a:pt x="2541" y="4324"/>
                </a:lnTo>
                <a:lnTo>
                  <a:pt x="2544" y="4315"/>
                </a:lnTo>
                <a:lnTo>
                  <a:pt x="2368" y="6110"/>
                </a:lnTo>
                <a:lnTo>
                  <a:pt x="2192" y="6894"/>
                </a:lnTo>
                <a:cubicBezTo>
                  <a:pt x="2191" y="6897"/>
                  <a:pt x="2190" y="6900"/>
                  <a:pt x="2188" y="6902"/>
                </a:cubicBezTo>
                <a:lnTo>
                  <a:pt x="1996" y="7174"/>
                </a:lnTo>
                <a:cubicBezTo>
                  <a:pt x="1992" y="7181"/>
                  <a:pt x="1984" y="7184"/>
                  <a:pt x="1976" y="7184"/>
                </a:cubicBezTo>
                <a:lnTo>
                  <a:pt x="1800" y="7184"/>
                </a:lnTo>
                <a:lnTo>
                  <a:pt x="1624" y="7184"/>
                </a:lnTo>
                <a:lnTo>
                  <a:pt x="1448" y="7184"/>
                </a:lnTo>
                <a:lnTo>
                  <a:pt x="1272" y="7184"/>
                </a:lnTo>
                <a:lnTo>
                  <a:pt x="1096" y="7184"/>
                </a:lnTo>
                <a:lnTo>
                  <a:pt x="920" y="7184"/>
                </a:lnTo>
                <a:lnTo>
                  <a:pt x="744" y="7184"/>
                </a:lnTo>
                <a:lnTo>
                  <a:pt x="552" y="7184"/>
                </a:lnTo>
                <a:lnTo>
                  <a:pt x="376" y="7184"/>
                </a:lnTo>
                <a:lnTo>
                  <a:pt x="200" y="7184"/>
                </a:lnTo>
                <a:lnTo>
                  <a:pt x="24" y="7184"/>
                </a:lnTo>
                <a:cubicBezTo>
                  <a:pt x="11" y="7184"/>
                  <a:pt x="0" y="7174"/>
                  <a:pt x="0" y="7160"/>
                </a:cubicBezTo>
                <a:cubicBezTo>
                  <a:pt x="0" y="7147"/>
                  <a:pt x="11" y="7136"/>
                  <a:pt x="24" y="7136"/>
                </a:cubicBezTo>
                <a:close/>
              </a:path>
            </a:pathLst>
          </a:custGeom>
          <a:solidFill>
            <a:srgbClr val="698ED0"/>
          </a:solidFill>
          <a:ln w="5" cap="flat">
            <a:solidFill>
              <a:srgbClr val="698ED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666342" y="2002273"/>
            <a:ext cx="7132605" cy="3918191"/>
          </a:xfrm>
          <a:custGeom>
            <a:avLst/>
            <a:gdLst/>
            <a:ahLst/>
            <a:cxnLst>
              <a:cxn ang="0">
                <a:pos x="552" y="8096"/>
              </a:cxn>
              <a:cxn ang="0">
                <a:pos x="1272" y="8096"/>
              </a:cxn>
              <a:cxn ang="0">
                <a:pos x="1777" y="8119"/>
              </a:cxn>
              <a:cxn ang="0">
                <a:pos x="2151" y="5319"/>
              </a:cxn>
              <a:cxn ang="0">
                <a:pos x="2502" y="4553"/>
              </a:cxn>
              <a:cxn ang="0">
                <a:pos x="2849" y="4227"/>
              </a:cxn>
              <a:cxn ang="0">
                <a:pos x="3399" y="2600"/>
              </a:cxn>
              <a:cxn ang="0">
                <a:pos x="3745" y="2338"/>
              </a:cxn>
              <a:cxn ang="0">
                <a:pos x="4105" y="1462"/>
              </a:cxn>
              <a:cxn ang="0">
                <a:pos x="4461" y="995"/>
              </a:cxn>
              <a:cxn ang="0">
                <a:pos x="5184" y="674"/>
              </a:cxn>
              <a:cxn ang="0">
                <a:pos x="5890" y="465"/>
              </a:cxn>
              <a:cxn ang="0">
                <a:pos x="6612" y="337"/>
              </a:cxn>
              <a:cxn ang="0">
                <a:pos x="7151" y="257"/>
              </a:cxn>
              <a:cxn ang="0">
                <a:pos x="7686" y="273"/>
              </a:cxn>
              <a:cxn ang="0">
                <a:pos x="8390" y="209"/>
              </a:cxn>
              <a:cxn ang="0">
                <a:pos x="9112" y="176"/>
              </a:cxn>
              <a:cxn ang="0">
                <a:pos x="9816" y="144"/>
              </a:cxn>
              <a:cxn ang="0">
                <a:pos x="10536" y="112"/>
              </a:cxn>
              <a:cxn ang="0">
                <a:pos x="11238" y="81"/>
              </a:cxn>
              <a:cxn ang="0">
                <a:pos x="11960" y="64"/>
              </a:cxn>
              <a:cxn ang="0">
                <a:pos x="12664" y="48"/>
              </a:cxn>
              <a:cxn ang="0">
                <a:pos x="13384" y="32"/>
              </a:cxn>
              <a:cxn ang="0">
                <a:pos x="14088" y="16"/>
              </a:cxn>
              <a:cxn ang="0">
                <a:pos x="14808" y="0"/>
              </a:cxn>
              <a:cxn ang="0">
                <a:pos x="14459" y="48"/>
              </a:cxn>
              <a:cxn ang="0">
                <a:pos x="13736" y="64"/>
              </a:cxn>
              <a:cxn ang="0">
                <a:pos x="13032" y="80"/>
              </a:cxn>
              <a:cxn ang="0">
                <a:pos x="12315" y="96"/>
              </a:cxn>
              <a:cxn ang="0">
                <a:pos x="11610" y="112"/>
              </a:cxn>
              <a:cxn ang="0">
                <a:pos x="10888" y="144"/>
              </a:cxn>
              <a:cxn ang="0">
                <a:pos x="10184" y="176"/>
              </a:cxn>
              <a:cxn ang="0">
                <a:pos x="9464" y="208"/>
              </a:cxn>
              <a:cxn ang="0">
                <a:pos x="8747" y="240"/>
              </a:cxn>
              <a:cxn ang="0">
                <a:pos x="8043" y="288"/>
              </a:cxn>
              <a:cxn ang="0">
                <a:pos x="7322" y="352"/>
              </a:cxn>
              <a:cxn ang="0">
                <a:pos x="6973" y="320"/>
              </a:cxn>
              <a:cxn ang="0">
                <a:pos x="6269" y="448"/>
              </a:cxn>
              <a:cxn ang="0">
                <a:pos x="5551" y="608"/>
              </a:cxn>
              <a:cxn ang="0">
                <a:pos x="4851" y="846"/>
              </a:cxn>
              <a:cxn ang="0">
                <a:pos x="4317" y="1348"/>
              </a:cxn>
              <a:cxn ang="0">
                <a:pos x="3962" y="1689"/>
              </a:cxn>
              <a:cxn ang="0">
                <a:pos x="3605" y="2477"/>
              </a:cxn>
              <a:cxn ang="0">
                <a:pos x="3248" y="2831"/>
              </a:cxn>
              <a:cxn ang="0">
                <a:pos x="2711" y="4380"/>
              </a:cxn>
              <a:cxn ang="0">
                <a:pos x="2367" y="5167"/>
              </a:cxn>
              <a:cxn ang="0">
                <a:pos x="1998" y="5716"/>
              </a:cxn>
              <a:cxn ang="0">
                <a:pos x="1624" y="8144"/>
              </a:cxn>
              <a:cxn ang="0">
                <a:pos x="920" y="8144"/>
              </a:cxn>
              <a:cxn ang="0">
                <a:pos x="200" y="8144"/>
              </a:cxn>
            </a:cxnLst>
            <a:rect l="0" t="0" r="r" b="b"/>
            <a:pathLst>
              <a:path w="14832" h="8144">
                <a:moveTo>
                  <a:pt x="24" y="8096"/>
                </a:moveTo>
                <a:lnTo>
                  <a:pt x="200" y="8096"/>
                </a:lnTo>
                <a:lnTo>
                  <a:pt x="376" y="8096"/>
                </a:lnTo>
                <a:lnTo>
                  <a:pt x="552" y="8096"/>
                </a:lnTo>
                <a:lnTo>
                  <a:pt x="744" y="8096"/>
                </a:lnTo>
                <a:lnTo>
                  <a:pt x="920" y="8096"/>
                </a:lnTo>
                <a:lnTo>
                  <a:pt x="1096" y="8096"/>
                </a:lnTo>
                <a:lnTo>
                  <a:pt x="1272" y="8096"/>
                </a:lnTo>
                <a:lnTo>
                  <a:pt x="1448" y="8096"/>
                </a:lnTo>
                <a:lnTo>
                  <a:pt x="1624" y="8096"/>
                </a:lnTo>
                <a:lnTo>
                  <a:pt x="1800" y="8096"/>
                </a:lnTo>
                <a:lnTo>
                  <a:pt x="1777" y="8119"/>
                </a:lnTo>
                <a:lnTo>
                  <a:pt x="1953" y="5703"/>
                </a:lnTo>
                <a:cubicBezTo>
                  <a:pt x="1953" y="5699"/>
                  <a:pt x="1954" y="5696"/>
                  <a:pt x="1955" y="5693"/>
                </a:cubicBezTo>
                <a:lnTo>
                  <a:pt x="2147" y="5325"/>
                </a:lnTo>
                <a:cubicBezTo>
                  <a:pt x="2148" y="5323"/>
                  <a:pt x="2150" y="5321"/>
                  <a:pt x="2151" y="5319"/>
                </a:cubicBezTo>
                <a:lnTo>
                  <a:pt x="2327" y="5143"/>
                </a:lnTo>
                <a:lnTo>
                  <a:pt x="2321" y="5154"/>
                </a:lnTo>
                <a:lnTo>
                  <a:pt x="2497" y="4562"/>
                </a:lnTo>
                <a:cubicBezTo>
                  <a:pt x="2498" y="4558"/>
                  <a:pt x="2500" y="4555"/>
                  <a:pt x="2502" y="4553"/>
                </a:cubicBezTo>
                <a:lnTo>
                  <a:pt x="2678" y="4345"/>
                </a:lnTo>
                <a:cubicBezTo>
                  <a:pt x="2679" y="4344"/>
                  <a:pt x="2681" y="4342"/>
                  <a:pt x="2682" y="4341"/>
                </a:cubicBezTo>
                <a:lnTo>
                  <a:pt x="2858" y="4213"/>
                </a:lnTo>
                <a:lnTo>
                  <a:pt x="2849" y="4227"/>
                </a:lnTo>
                <a:lnTo>
                  <a:pt x="3025" y="3459"/>
                </a:lnTo>
                <a:lnTo>
                  <a:pt x="3201" y="2818"/>
                </a:lnTo>
                <a:cubicBezTo>
                  <a:pt x="3202" y="2814"/>
                  <a:pt x="3204" y="2811"/>
                  <a:pt x="3207" y="2808"/>
                </a:cubicBezTo>
                <a:lnTo>
                  <a:pt x="3399" y="2600"/>
                </a:lnTo>
                <a:lnTo>
                  <a:pt x="3576" y="2439"/>
                </a:lnTo>
                <a:cubicBezTo>
                  <a:pt x="3577" y="2438"/>
                  <a:pt x="3578" y="2437"/>
                  <a:pt x="3580" y="2436"/>
                </a:cubicBezTo>
                <a:lnTo>
                  <a:pt x="3756" y="2324"/>
                </a:lnTo>
                <a:lnTo>
                  <a:pt x="3745" y="2338"/>
                </a:lnTo>
                <a:lnTo>
                  <a:pt x="3921" y="1666"/>
                </a:lnTo>
                <a:cubicBezTo>
                  <a:pt x="3922" y="1663"/>
                  <a:pt x="3924" y="1659"/>
                  <a:pt x="3927" y="1656"/>
                </a:cubicBezTo>
                <a:lnTo>
                  <a:pt x="4103" y="1464"/>
                </a:lnTo>
                <a:cubicBezTo>
                  <a:pt x="4104" y="1463"/>
                  <a:pt x="4104" y="1463"/>
                  <a:pt x="4105" y="1462"/>
                </a:cubicBezTo>
                <a:lnTo>
                  <a:pt x="4281" y="1318"/>
                </a:lnTo>
                <a:lnTo>
                  <a:pt x="4275" y="1325"/>
                </a:lnTo>
                <a:lnTo>
                  <a:pt x="4451" y="1005"/>
                </a:lnTo>
                <a:cubicBezTo>
                  <a:pt x="4454" y="1001"/>
                  <a:pt x="4457" y="998"/>
                  <a:pt x="4461" y="995"/>
                </a:cubicBezTo>
                <a:lnTo>
                  <a:pt x="4637" y="899"/>
                </a:lnTo>
                <a:lnTo>
                  <a:pt x="4830" y="803"/>
                </a:lnTo>
                <a:lnTo>
                  <a:pt x="5008" y="738"/>
                </a:lnTo>
                <a:lnTo>
                  <a:pt x="5184" y="674"/>
                </a:lnTo>
                <a:lnTo>
                  <a:pt x="5360" y="610"/>
                </a:lnTo>
                <a:lnTo>
                  <a:pt x="5538" y="561"/>
                </a:lnTo>
                <a:lnTo>
                  <a:pt x="5714" y="513"/>
                </a:lnTo>
                <a:lnTo>
                  <a:pt x="5890" y="465"/>
                </a:lnTo>
                <a:lnTo>
                  <a:pt x="6085" y="433"/>
                </a:lnTo>
                <a:lnTo>
                  <a:pt x="6260" y="401"/>
                </a:lnTo>
                <a:lnTo>
                  <a:pt x="6436" y="369"/>
                </a:lnTo>
                <a:lnTo>
                  <a:pt x="6612" y="337"/>
                </a:lnTo>
                <a:lnTo>
                  <a:pt x="6788" y="305"/>
                </a:lnTo>
                <a:lnTo>
                  <a:pt x="6964" y="273"/>
                </a:lnTo>
                <a:lnTo>
                  <a:pt x="7142" y="257"/>
                </a:lnTo>
                <a:cubicBezTo>
                  <a:pt x="7145" y="256"/>
                  <a:pt x="7148" y="257"/>
                  <a:pt x="7151" y="257"/>
                </a:cubicBezTo>
                <a:lnTo>
                  <a:pt x="7327" y="305"/>
                </a:lnTo>
                <a:lnTo>
                  <a:pt x="7318" y="305"/>
                </a:lnTo>
                <a:lnTo>
                  <a:pt x="7510" y="289"/>
                </a:lnTo>
                <a:lnTo>
                  <a:pt x="7686" y="273"/>
                </a:lnTo>
                <a:lnTo>
                  <a:pt x="7862" y="257"/>
                </a:lnTo>
                <a:lnTo>
                  <a:pt x="8038" y="241"/>
                </a:lnTo>
                <a:lnTo>
                  <a:pt x="8214" y="225"/>
                </a:lnTo>
                <a:lnTo>
                  <a:pt x="8390" y="209"/>
                </a:lnTo>
                <a:lnTo>
                  <a:pt x="8568" y="208"/>
                </a:lnTo>
                <a:lnTo>
                  <a:pt x="8742" y="193"/>
                </a:lnTo>
                <a:lnTo>
                  <a:pt x="8934" y="177"/>
                </a:lnTo>
                <a:lnTo>
                  <a:pt x="9112" y="176"/>
                </a:lnTo>
                <a:lnTo>
                  <a:pt x="9286" y="161"/>
                </a:lnTo>
                <a:lnTo>
                  <a:pt x="9464" y="160"/>
                </a:lnTo>
                <a:lnTo>
                  <a:pt x="9638" y="145"/>
                </a:lnTo>
                <a:lnTo>
                  <a:pt x="9816" y="144"/>
                </a:lnTo>
                <a:lnTo>
                  <a:pt x="9990" y="129"/>
                </a:lnTo>
                <a:lnTo>
                  <a:pt x="10184" y="128"/>
                </a:lnTo>
                <a:lnTo>
                  <a:pt x="10358" y="113"/>
                </a:lnTo>
                <a:lnTo>
                  <a:pt x="10536" y="112"/>
                </a:lnTo>
                <a:lnTo>
                  <a:pt x="10710" y="97"/>
                </a:lnTo>
                <a:lnTo>
                  <a:pt x="10888" y="96"/>
                </a:lnTo>
                <a:lnTo>
                  <a:pt x="11064" y="96"/>
                </a:lnTo>
                <a:lnTo>
                  <a:pt x="11238" y="81"/>
                </a:lnTo>
                <a:lnTo>
                  <a:pt x="11416" y="80"/>
                </a:lnTo>
                <a:lnTo>
                  <a:pt x="11606" y="65"/>
                </a:lnTo>
                <a:lnTo>
                  <a:pt x="11784" y="64"/>
                </a:lnTo>
                <a:lnTo>
                  <a:pt x="11960" y="64"/>
                </a:lnTo>
                <a:lnTo>
                  <a:pt x="12136" y="64"/>
                </a:lnTo>
                <a:lnTo>
                  <a:pt x="12310" y="49"/>
                </a:lnTo>
                <a:lnTo>
                  <a:pt x="12488" y="48"/>
                </a:lnTo>
                <a:lnTo>
                  <a:pt x="12664" y="48"/>
                </a:lnTo>
                <a:lnTo>
                  <a:pt x="12854" y="33"/>
                </a:lnTo>
                <a:lnTo>
                  <a:pt x="13032" y="32"/>
                </a:lnTo>
                <a:lnTo>
                  <a:pt x="13208" y="32"/>
                </a:lnTo>
                <a:lnTo>
                  <a:pt x="13384" y="32"/>
                </a:lnTo>
                <a:lnTo>
                  <a:pt x="13558" y="17"/>
                </a:lnTo>
                <a:lnTo>
                  <a:pt x="13736" y="16"/>
                </a:lnTo>
                <a:lnTo>
                  <a:pt x="13912" y="16"/>
                </a:lnTo>
                <a:lnTo>
                  <a:pt x="14088" y="16"/>
                </a:lnTo>
                <a:lnTo>
                  <a:pt x="14280" y="16"/>
                </a:lnTo>
                <a:lnTo>
                  <a:pt x="14454" y="1"/>
                </a:lnTo>
                <a:lnTo>
                  <a:pt x="14632" y="0"/>
                </a:lnTo>
                <a:lnTo>
                  <a:pt x="14808" y="0"/>
                </a:lnTo>
                <a:cubicBezTo>
                  <a:pt x="14822" y="0"/>
                  <a:pt x="14832" y="11"/>
                  <a:pt x="14832" y="24"/>
                </a:cubicBezTo>
                <a:cubicBezTo>
                  <a:pt x="14832" y="38"/>
                  <a:pt x="14822" y="48"/>
                  <a:pt x="14808" y="48"/>
                </a:cubicBezTo>
                <a:lnTo>
                  <a:pt x="14632" y="48"/>
                </a:lnTo>
                <a:lnTo>
                  <a:pt x="14459" y="48"/>
                </a:lnTo>
                <a:lnTo>
                  <a:pt x="14280" y="64"/>
                </a:lnTo>
                <a:lnTo>
                  <a:pt x="14088" y="64"/>
                </a:lnTo>
                <a:lnTo>
                  <a:pt x="13912" y="64"/>
                </a:lnTo>
                <a:lnTo>
                  <a:pt x="13736" y="64"/>
                </a:lnTo>
                <a:lnTo>
                  <a:pt x="13563" y="64"/>
                </a:lnTo>
                <a:lnTo>
                  <a:pt x="13384" y="80"/>
                </a:lnTo>
                <a:lnTo>
                  <a:pt x="13208" y="80"/>
                </a:lnTo>
                <a:lnTo>
                  <a:pt x="13032" y="80"/>
                </a:lnTo>
                <a:lnTo>
                  <a:pt x="12858" y="80"/>
                </a:lnTo>
                <a:lnTo>
                  <a:pt x="12664" y="96"/>
                </a:lnTo>
                <a:lnTo>
                  <a:pt x="12488" y="96"/>
                </a:lnTo>
                <a:lnTo>
                  <a:pt x="12315" y="96"/>
                </a:lnTo>
                <a:lnTo>
                  <a:pt x="12136" y="112"/>
                </a:lnTo>
                <a:lnTo>
                  <a:pt x="11960" y="112"/>
                </a:lnTo>
                <a:lnTo>
                  <a:pt x="11784" y="112"/>
                </a:lnTo>
                <a:lnTo>
                  <a:pt x="11610" y="112"/>
                </a:lnTo>
                <a:lnTo>
                  <a:pt x="11416" y="128"/>
                </a:lnTo>
                <a:lnTo>
                  <a:pt x="11243" y="128"/>
                </a:lnTo>
                <a:lnTo>
                  <a:pt x="11064" y="144"/>
                </a:lnTo>
                <a:lnTo>
                  <a:pt x="10888" y="144"/>
                </a:lnTo>
                <a:lnTo>
                  <a:pt x="10715" y="144"/>
                </a:lnTo>
                <a:lnTo>
                  <a:pt x="10536" y="160"/>
                </a:lnTo>
                <a:lnTo>
                  <a:pt x="10363" y="160"/>
                </a:lnTo>
                <a:lnTo>
                  <a:pt x="10184" y="176"/>
                </a:lnTo>
                <a:lnTo>
                  <a:pt x="9995" y="176"/>
                </a:lnTo>
                <a:lnTo>
                  <a:pt x="9816" y="192"/>
                </a:lnTo>
                <a:lnTo>
                  <a:pt x="9643" y="192"/>
                </a:lnTo>
                <a:lnTo>
                  <a:pt x="9464" y="208"/>
                </a:lnTo>
                <a:lnTo>
                  <a:pt x="9291" y="208"/>
                </a:lnTo>
                <a:lnTo>
                  <a:pt x="9112" y="224"/>
                </a:lnTo>
                <a:lnTo>
                  <a:pt x="8938" y="224"/>
                </a:lnTo>
                <a:lnTo>
                  <a:pt x="8747" y="240"/>
                </a:lnTo>
                <a:lnTo>
                  <a:pt x="8568" y="256"/>
                </a:lnTo>
                <a:lnTo>
                  <a:pt x="8395" y="256"/>
                </a:lnTo>
                <a:lnTo>
                  <a:pt x="8219" y="272"/>
                </a:lnTo>
                <a:lnTo>
                  <a:pt x="8043" y="288"/>
                </a:lnTo>
                <a:lnTo>
                  <a:pt x="7867" y="304"/>
                </a:lnTo>
                <a:lnTo>
                  <a:pt x="7691" y="320"/>
                </a:lnTo>
                <a:lnTo>
                  <a:pt x="7514" y="336"/>
                </a:lnTo>
                <a:lnTo>
                  <a:pt x="7322" y="352"/>
                </a:lnTo>
                <a:cubicBezTo>
                  <a:pt x="7320" y="353"/>
                  <a:pt x="7317" y="352"/>
                  <a:pt x="7314" y="352"/>
                </a:cubicBezTo>
                <a:lnTo>
                  <a:pt x="7138" y="304"/>
                </a:lnTo>
                <a:lnTo>
                  <a:pt x="7147" y="304"/>
                </a:lnTo>
                <a:lnTo>
                  <a:pt x="6973" y="320"/>
                </a:lnTo>
                <a:lnTo>
                  <a:pt x="6797" y="352"/>
                </a:lnTo>
                <a:lnTo>
                  <a:pt x="6621" y="384"/>
                </a:lnTo>
                <a:lnTo>
                  <a:pt x="6445" y="416"/>
                </a:lnTo>
                <a:lnTo>
                  <a:pt x="6269" y="448"/>
                </a:lnTo>
                <a:lnTo>
                  <a:pt x="6092" y="480"/>
                </a:lnTo>
                <a:lnTo>
                  <a:pt x="5903" y="512"/>
                </a:lnTo>
                <a:lnTo>
                  <a:pt x="5727" y="560"/>
                </a:lnTo>
                <a:lnTo>
                  <a:pt x="5551" y="608"/>
                </a:lnTo>
                <a:lnTo>
                  <a:pt x="5377" y="655"/>
                </a:lnTo>
                <a:lnTo>
                  <a:pt x="5201" y="719"/>
                </a:lnTo>
                <a:lnTo>
                  <a:pt x="5025" y="783"/>
                </a:lnTo>
                <a:lnTo>
                  <a:pt x="4851" y="846"/>
                </a:lnTo>
                <a:lnTo>
                  <a:pt x="4660" y="942"/>
                </a:lnTo>
                <a:lnTo>
                  <a:pt x="4484" y="1038"/>
                </a:lnTo>
                <a:lnTo>
                  <a:pt x="4493" y="1028"/>
                </a:lnTo>
                <a:lnTo>
                  <a:pt x="4317" y="1348"/>
                </a:lnTo>
                <a:cubicBezTo>
                  <a:pt x="4316" y="1351"/>
                  <a:pt x="4314" y="1353"/>
                  <a:pt x="4312" y="1355"/>
                </a:cubicBezTo>
                <a:lnTo>
                  <a:pt x="4136" y="1499"/>
                </a:lnTo>
                <a:lnTo>
                  <a:pt x="4138" y="1497"/>
                </a:lnTo>
                <a:lnTo>
                  <a:pt x="3962" y="1689"/>
                </a:lnTo>
                <a:lnTo>
                  <a:pt x="3968" y="1679"/>
                </a:lnTo>
                <a:lnTo>
                  <a:pt x="3792" y="2351"/>
                </a:lnTo>
                <a:cubicBezTo>
                  <a:pt x="3790" y="2356"/>
                  <a:pt x="3786" y="2361"/>
                  <a:pt x="3781" y="2365"/>
                </a:cubicBezTo>
                <a:lnTo>
                  <a:pt x="3605" y="2477"/>
                </a:lnTo>
                <a:lnTo>
                  <a:pt x="3609" y="2474"/>
                </a:lnTo>
                <a:lnTo>
                  <a:pt x="3434" y="2633"/>
                </a:lnTo>
                <a:lnTo>
                  <a:pt x="3242" y="2841"/>
                </a:lnTo>
                <a:lnTo>
                  <a:pt x="3248" y="2831"/>
                </a:lnTo>
                <a:lnTo>
                  <a:pt x="3072" y="3470"/>
                </a:lnTo>
                <a:lnTo>
                  <a:pt x="2896" y="4238"/>
                </a:lnTo>
                <a:cubicBezTo>
                  <a:pt x="2895" y="4243"/>
                  <a:pt x="2891" y="4248"/>
                  <a:pt x="2887" y="4252"/>
                </a:cubicBezTo>
                <a:lnTo>
                  <a:pt x="2711" y="4380"/>
                </a:lnTo>
                <a:lnTo>
                  <a:pt x="2715" y="4376"/>
                </a:lnTo>
                <a:lnTo>
                  <a:pt x="2539" y="4584"/>
                </a:lnTo>
                <a:lnTo>
                  <a:pt x="2543" y="4575"/>
                </a:lnTo>
                <a:lnTo>
                  <a:pt x="2367" y="5167"/>
                </a:lnTo>
                <a:cubicBezTo>
                  <a:pt x="2366" y="5171"/>
                  <a:pt x="2364" y="5175"/>
                  <a:pt x="2361" y="5177"/>
                </a:cubicBezTo>
                <a:lnTo>
                  <a:pt x="2185" y="5353"/>
                </a:lnTo>
                <a:lnTo>
                  <a:pt x="2190" y="5348"/>
                </a:lnTo>
                <a:lnTo>
                  <a:pt x="1998" y="5716"/>
                </a:lnTo>
                <a:lnTo>
                  <a:pt x="2000" y="5706"/>
                </a:lnTo>
                <a:lnTo>
                  <a:pt x="1824" y="8122"/>
                </a:lnTo>
                <a:cubicBezTo>
                  <a:pt x="1823" y="8135"/>
                  <a:pt x="1813" y="8144"/>
                  <a:pt x="1800" y="8144"/>
                </a:cubicBezTo>
                <a:lnTo>
                  <a:pt x="1624" y="8144"/>
                </a:lnTo>
                <a:lnTo>
                  <a:pt x="1448" y="8144"/>
                </a:lnTo>
                <a:lnTo>
                  <a:pt x="1272" y="8144"/>
                </a:lnTo>
                <a:lnTo>
                  <a:pt x="1096" y="8144"/>
                </a:lnTo>
                <a:lnTo>
                  <a:pt x="920" y="8144"/>
                </a:lnTo>
                <a:lnTo>
                  <a:pt x="744" y="8144"/>
                </a:lnTo>
                <a:lnTo>
                  <a:pt x="552" y="8144"/>
                </a:lnTo>
                <a:lnTo>
                  <a:pt x="376" y="8144"/>
                </a:lnTo>
                <a:lnTo>
                  <a:pt x="200" y="8144"/>
                </a:lnTo>
                <a:lnTo>
                  <a:pt x="24" y="8144"/>
                </a:lnTo>
                <a:cubicBezTo>
                  <a:pt x="11" y="8144"/>
                  <a:pt x="0" y="8134"/>
                  <a:pt x="0" y="8120"/>
                </a:cubicBezTo>
                <a:cubicBezTo>
                  <a:pt x="0" y="8107"/>
                  <a:pt x="11" y="8096"/>
                  <a:pt x="24" y="8096"/>
                </a:cubicBezTo>
                <a:close/>
              </a:path>
            </a:pathLst>
          </a:custGeom>
          <a:solidFill>
            <a:srgbClr val="F1975A"/>
          </a:solidFill>
          <a:ln w="5" cap="flat">
            <a:solidFill>
              <a:srgbClr val="F1975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666342" y="1787035"/>
            <a:ext cx="6879134" cy="4133429"/>
          </a:xfrm>
          <a:custGeom>
            <a:avLst/>
            <a:gdLst/>
            <a:ahLst/>
            <a:cxnLst>
              <a:cxn ang="0">
                <a:pos x="376" y="8544"/>
              </a:cxn>
              <a:cxn ang="0">
                <a:pos x="920" y="8544"/>
              </a:cxn>
              <a:cxn ang="0">
                <a:pos x="1448" y="8544"/>
              </a:cxn>
              <a:cxn ang="0">
                <a:pos x="1624" y="8272"/>
              </a:cxn>
              <a:cxn ang="0">
                <a:pos x="1972" y="8284"/>
              </a:cxn>
              <a:cxn ang="0">
                <a:pos x="2321" y="6773"/>
              </a:cxn>
              <a:cxn ang="0">
                <a:pos x="2674" y="5983"/>
              </a:cxn>
              <a:cxn ang="0">
                <a:pos x="3025" y="3365"/>
              </a:cxn>
              <a:cxn ang="0">
                <a:pos x="3394" y="2480"/>
              </a:cxn>
              <a:cxn ang="0">
                <a:pos x="3575" y="2231"/>
              </a:cxn>
              <a:cxn ang="0">
                <a:pos x="4106" y="1765"/>
              </a:cxn>
              <a:cxn ang="0">
                <a:pos x="4654" y="1475"/>
              </a:cxn>
              <a:cxn ang="0">
                <a:pos x="5184" y="1282"/>
              </a:cxn>
              <a:cxn ang="0">
                <a:pos x="5714" y="1137"/>
              </a:cxn>
              <a:cxn ang="0">
                <a:pos x="6260" y="1041"/>
              </a:cxn>
              <a:cxn ang="0">
                <a:pos x="6788" y="945"/>
              </a:cxn>
              <a:cxn ang="0">
                <a:pos x="7333" y="881"/>
              </a:cxn>
              <a:cxn ang="0">
                <a:pos x="7862" y="833"/>
              </a:cxn>
              <a:cxn ang="0">
                <a:pos x="8390" y="785"/>
              </a:cxn>
              <a:cxn ang="0">
                <a:pos x="8934" y="737"/>
              </a:cxn>
              <a:cxn ang="0">
                <a:pos x="9462" y="705"/>
              </a:cxn>
              <a:cxn ang="0">
                <a:pos x="10006" y="673"/>
              </a:cxn>
              <a:cxn ang="0">
                <a:pos x="10536" y="656"/>
              </a:cxn>
              <a:cxn ang="0">
                <a:pos x="11078" y="625"/>
              </a:cxn>
              <a:cxn ang="0">
                <a:pos x="11256" y="96"/>
              </a:cxn>
              <a:cxn ang="0">
                <a:pos x="11784" y="80"/>
              </a:cxn>
              <a:cxn ang="0">
                <a:pos x="12312" y="64"/>
              </a:cxn>
              <a:cxn ang="0">
                <a:pos x="12856" y="48"/>
              </a:cxn>
              <a:cxn ang="0">
                <a:pos x="13384" y="32"/>
              </a:cxn>
              <a:cxn ang="0">
                <a:pos x="13928" y="16"/>
              </a:cxn>
              <a:cxn ang="0">
                <a:pos x="14304" y="24"/>
              </a:cxn>
              <a:cxn ang="0">
                <a:pos x="13928" y="64"/>
              </a:cxn>
              <a:cxn ang="0">
                <a:pos x="13384" y="80"/>
              </a:cxn>
              <a:cxn ang="0">
                <a:pos x="12856" y="96"/>
              </a:cxn>
              <a:cxn ang="0">
                <a:pos x="12312" y="112"/>
              </a:cxn>
              <a:cxn ang="0">
                <a:pos x="11784" y="128"/>
              </a:cxn>
              <a:cxn ang="0">
                <a:pos x="11256" y="144"/>
              </a:cxn>
              <a:cxn ang="0">
                <a:pos x="11082" y="672"/>
              </a:cxn>
              <a:cxn ang="0">
                <a:pos x="10536" y="704"/>
              </a:cxn>
              <a:cxn ang="0">
                <a:pos x="10011" y="720"/>
              </a:cxn>
              <a:cxn ang="0">
                <a:pos x="9467" y="752"/>
              </a:cxn>
              <a:cxn ang="0">
                <a:pos x="8939" y="784"/>
              </a:cxn>
              <a:cxn ang="0">
                <a:pos x="8395" y="832"/>
              </a:cxn>
              <a:cxn ang="0">
                <a:pos x="7867" y="880"/>
              </a:cxn>
              <a:cxn ang="0">
                <a:pos x="7340" y="928"/>
              </a:cxn>
              <a:cxn ang="0">
                <a:pos x="6797" y="992"/>
              </a:cxn>
              <a:cxn ang="0">
                <a:pos x="6269" y="1088"/>
              </a:cxn>
              <a:cxn ang="0">
                <a:pos x="5727" y="1184"/>
              </a:cxn>
              <a:cxn ang="0">
                <a:pos x="5201" y="1327"/>
              </a:cxn>
              <a:cxn ang="0">
                <a:pos x="4675" y="1518"/>
              </a:cxn>
              <a:cxn ang="0">
                <a:pos x="4135" y="1804"/>
              </a:cxn>
              <a:cxn ang="0">
                <a:pos x="3609" y="2265"/>
              </a:cxn>
              <a:cxn ang="0">
                <a:pos x="3439" y="2497"/>
              </a:cxn>
              <a:cxn ang="0">
                <a:pos x="3072" y="3372"/>
              </a:cxn>
              <a:cxn ang="0">
                <a:pos x="2719" y="6002"/>
              </a:cxn>
              <a:cxn ang="0">
                <a:pos x="2368" y="6780"/>
              </a:cxn>
              <a:cxn ang="0">
                <a:pos x="2013" y="8309"/>
              </a:cxn>
              <a:cxn ang="0">
                <a:pos x="1624" y="8320"/>
              </a:cxn>
              <a:cxn ang="0">
                <a:pos x="1448" y="8592"/>
              </a:cxn>
              <a:cxn ang="0">
                <a:pos x="920" y="8592"/>
              </a:cxn>
              <a:cxn ang="0">
                <a:pos x="376" y="8592"/>
              </a:cxn>
              <a:cxn ang="0">
                <a:pos x="0" y="8568"/>
              </a:cxn>
            </a:cxnLst>
            <a:rect l="0" t="0" r="r" b="b"/>
            <a:pathLst>
              <a:path w="14304" h="8592">
                <a:moveTo>
                  <a:pt x="24" y="8544"/>
                </a:moveTo>
                <a:lnTo>
                  <a:pt x="200" y="8544"/>
                </a:lnTo>
                <a:lnTo>
                  <a:pt x="376" y="8544"/>
                </a:lnTo>
                <a:lnTo>
                  <a:pt x="552" y="8544"/>
                </a:lnTo>
                <a:lnTo>
                  <a:pt x="744" y="8544"/>
                </a:lnTo>
                <a:lnTo>
                  <a:pt x="920" y="8544"/>
                </a:lnTo>
                <a:lnTo>
                  <a:pt x="1096" y="8544"/>
                </a:lnTo>
                <a:lnTo>
                  <a:pt x="1272" y="8544"/>
                </a:lnTo>
                <a:lnTo>
                  <a:pt x="1448" y="8544"/>
                </a:lnTo>
                <a:lnTo>
                  <a:pt x="1428" y="8555"/>
                </a:lnTo>
                <a:lnTo>
                  <a:pt x="1604" y="8283"/>
                </a:lnTo>
                <a:cubicBezTo>
                  <a:pt x="1609" y="8277"/>
                  <a:pt x="1616" y="8272"/>
                  <a:pt x="1624" y="8272"/>
                </a:cubicBezTo>
                <a:lnTo>
                  <a:pt x="1800" y="8272"/>
                </a:lnTo>
                <a:lnTo>
                  <a:pt x="1992" y="8272"/>
                </a:lnTo>
                <a:lnTo>
                  <a:pt x="1972" y="8284"/>
                </a:lnTo>
                <a:lnTo>
                  <a:pt x="2148" y="7996"/>
                </a:lnTo>
                <a:lnTo>
                  <a:pt x="2145" y="8005"/>
                </a:lnTo>
                <a:lnTo>
                  <a:pt x="2321" y="6773"/>
                </a:lnTo>
                <a:cubicBezTo>
                  <a:pt x="2321" y="6771"/>
                  <a:pt x="2322" y="6768"/>
                  <a:pt x="2323" y="6766"/>
                </a:cubicBezTo>
                <a:lnTo>
                  <a:pt x="2499" y="6414"/>
                </a:lnTo>
                <a:lnTo>
                  <a:pt x="2674" y="5983"/>
                </a:lnTo>
                <a:lnTo>
                  <a:pt x="2673" y="5989"/>
                </a:lnTo>
                <a:lnTo>
                  <a:pt x="2849" y="4661"/>
                </a:lnTo>
                <a:lnTo>
                  <a:pt x="3025" y="3365"/>
                </a:lnTo>
                <a:cubicBezTo>
                  <a:pt x="3025" y="3363"/>
                  <a:pt x="3026" y="3361"/>
                  <a:pt x="3027" y="3358"/>
                </a:cubicBezTo>
                <a:lnTo>
                  <a:pt x="3203" y="2974"/>
                </a:lnTo>
                <a:lnTo>
                  <a:pt x="3394" y="2480"/>
                </a:lnTo>
                <a:cubicBezTo>
                  <a:pt x="3395" y="2478"/>
                  <a:pt x="3396" y="2476"/>
                  <a:pt x="3397" y="2474"/>
                </a:cubicBezTo>
                <a:lnTo>
                  <a:pt x="3573" y="2234"/>
                </a:lnTo>
                <a:cubicBezTo>
                  <a:pt x="3574" y="2233"/>
                  <a:pt x="3575" y="2232"/>
                  <a:pt x="3575" y="2231"/>
                </a:cubicBezTo>
                <a:lnTo>
                  <a:pt x="3751" y="2055"/>
                </a:lnTo>
                <a:lnTo>
                  <a:pt x="3928" y="1895"/>
                </a:lnTo>
                <a:lnTo>
                  <a:pt x="4106" y="1765"/>
                </a:lnTo>
                <a:lnTo>
                  <a:pt x="4284" y="1652"/>
                </a:lnTo>
                <a:lnTo>
                  <a:pt x="4463" y="1571"/>
                </a:lnTo>
                <a:lnTo>
                  <a:pt x="4654" y="1475"/>
                </a:lnTo>
                <a:lnTo>
                  <a:pt x="4832" y="1410"/>
                </a:lnTo>
                <a:lnTo>
                  <a:pt x="5008" y="1346"/>
                </a:lnTo>
                <a:lnTo>
                  <a:pt x="5184" y="1282"/>
                </a:lnTo>
                <a:lnTo>
                  <a:pt x="5362" y="1233"/>
                </a:lnTo>
                <a:lnTo>
                  <a:pt x="5538" y="1185"/>
                </a:lnTo>
                <a:lnTo>
                  <a:pt x="5714" y="1137"/>
                </a:lnTo>
                <a:lnTo>
                  <a:pt x="5909" y="1105"/>
                </a:lnTo>
                <a:lnTo>
                  <a:pt x="6084" y="1073"/>
                </a:lnTo>
                <a:lnTo>
                  <a:pt x="6260" y="1041"/>
                </a:lnTo>
                <a:lnTo>
                  <a:pt x="6436" y="1009"/>
                </a:lnTo>
                <a:lnTo>
                  <a:pt x="6612" y="977"/>
                </a:lnTo>
                <a:lnTo>
                  <a:pt x="6788" y="945"/>
                </a:lnTo>
                <a:lnTo>
                  <a:pt x="6966" y="929"/>
                </a:lnTo>
                <a:lnTo>
                  <a:pt x="7142" y="913"/>
                </a:lnTo>
                <a:lnTo>
                  <a:pt x="7333" y="881"/>
                </a:lnTo>
                <a:lnTo>
                  <a:pt x="7510" y="865"/>
                </a:lnTo>
                <a:lnTo>
                  <a:pt x="7686" y="849"/>
                </a:lnTo>
                <a:lnTo>
                  <a:pt x="7862" y="833"/>
                </a:lnTo>
                <a:lnTo>
                  <a:pt x="8038" y="817"/>
                </a:lnTo>
                <a:lnTo>
                  <a:pt x="8214" y="801"/>
                </a:lnTo>
                <a:lnTo>
                  <a:pt x="8390" y="785"/>
                </a:lnTo>
                <a:lnTo>
                  <a:pt x="8582" y="769"/>
                </a:lnTo>
                <a:lnTo>
                  <a:pt x="8758" y="753"/>
                </a:lnTo>
                <a:lnTo>
                  <a:pt x="8934" y="737"/>
                </a:lnTo>
                <a:lnTo>
                  <a:pt x="9110" y="721"/>
                </a:lnTo>
                <a:lnTo>
                  <a:pt x="9288" y="720"/>
                </a:lnTo>
                <a:lnTo>
                  <a:pt x="9462" y="705"/>
                </a:lnTo>
                <a:lnTo>
                  <a:pt x="9638" y="689"/>
                </a:lnTo>
                <a:lnTo>
                  <a:pt x="9832" y="688"/>
                </a:lnTo>
                <a:lnTo>
                  <a:pt x="10006" y="673"/>
                </a:lnTo>
                <a:lnTo>
                  <a:pt x="10184" y="672"/>
                </a:lnTo>
                <a:lnTo>
                  <a:pt x="10358" y="657"/>
                </a:lnTo>
                <a:lnTo>
                  <a:pt x="10536" y="656"/>
                </a:lnTo>
                <a:lnTo>
                  <a:pt x="10710" y="641"/>
                </a:lnTo>
                <a:lnTo>
                  <a:pt x="10888" y="640"/>
                </a:lnTo>
                <a:lnTo>
                  <a:pt x="11078" y="625"/>
                </a:lnTo>
                <a:lnTo>
                  <a:pt x="11058" y="641"/>
                </a:lnTo>
                <a:lnTo>
                  <a:pt x="11234" y="113"/>
                </a:lnTo>
                <a:cubicBezTo>
                  <a:pt x="11237" y="103"/>
                  <a:pt x="11246" y="96"/>
                  <a:pt x="11256" y="96"/>
                </a:cubicBezTo>
                <a:lnTo>
                  <a:pt x="11432" y="96"/>
                </a:lnTo>
                <a:lnTo>
                  <a:pt x="11606" y="81"/>
                </a:lnTo>
                <a:lnTo>
                  <a:pt x="11784" y="80"/>
                </a:lnTo>
                <a:lnTo>
                  <a:pt x="11958" y="65"/>
                </a:lnTo>
                <a:lnTo>
                  <a:pt x="12136" y="64"/>
                </a:lnTo>
                <a:lnTo>
                  <a:pt x="12312" y="64"/>
                </a:lnTo>
                <a:lnTo>
                  <a:pt x="12502" y="49"/>
                </a:lnTo>
                <a:lnTo>
                  <a:pt x="12680" y="48"/>
                </a:lnTo>
                <a:lnTo>
                  <a:pt x="12856" y="48"/>
                </a:lnTo>
                <a:lnTo>
                  <a:pt x="13030" y="33"/>
                </a:lnTo>
                <a:lnTo>
                  <a:pt x="13208" y="32"/>
                </a:lnTo>
                <a:lnTo>
                  <a:pt x="13384" y="32"/>
                </a:lnTo>
                <a:lnTo>
                  <a:pt x="13558" y="17"/>
                </a:lnTo>
                <a:lnTo>
                  <a:pt x="13752" y="16"/>
                </a:lnTo>
                <a:lnTo>
                  <a:pt x="13928" y="16"/>
                </a:lnTo>
                <a:lnTo>
                  <a:pt x="14102" y="1"/>
                </a:lnTo>
                <a:lnTo>
                  <a:pt x="14280" y="0"/>
                </a:lnTo>
                <a:cubicBezTo>
                  <a:pt x="14294" y="0"/>
                  <a:pt x="14304" y="11"/>
                  <a:pt x="14304" y="24"/>
                </a:cubicBezTo>
                <a:cubicBezTo>
                  <a:pt x="14304" y="38"/>
                  <a:pt x="14294" y="48"/>
                  <a:pt x="14280" y="48"/>
                </a:cubicBezTo>
                <a:lnTo>
                  <a:pt x="14107" y="48"/>
                </a:lnTo>
                <a:lnTo>
                  <a:pt x="13928" y="64"/>
                </a:lnTo>
                <a:lnTo>
                  <a:pt x="13752" y="64"/>
                </a:lnTo>
                <a:lnTo>
                  <a:pt x="13563" y="64"/>
                </a:lnTo>
                <a:lnTo>
                  <a:pt x="13384" y="80"/>
                </a:lnTo>
                <a:lnTo>
                  <a:pt x="13208" y="80"/>
                </a:lnTo>
                <a:lnTo>
                  <a:pt x="13035" y="80"/>
                </a:lnTo>
                <a:lnTo>
                  <a:pt x="12856" y="96"/>
                </a:lnTo>
                <a:lnTo>
                  <a:pt x="12680" y="96"/>
                </a:lnTo>
                <a:lnTo>
                  <a:pt x="12506" y="96"/>
                </a:lnTo>
                <a:lnTo>
                  <a:pt x="12312" y="112"/>
                </a:lnTo>
                <a:lnTo>
                  <a:pt x="12136" y="112"/>
                </a:lnTo>
                <a:lnTo>
                  <a:pt x="11963" y="112"/>
                </a:lnTo>
                <a:lnTo>
                  <a:pt x="11784" y="128"/>
                </a:lnTo>
                <a:lnTo>
                  <a:pt x="11611" y="128"/>
                </a:lnTo>
                <a:lnTo>
                  <a:pt x="11432" y="144"/>
                </a:lnTo>
                <a:lnTo>
                  <a:pt x="11256" y="144"/>
                </a:lnTo>
                <a:lnTo>
                  <a:pt x="11279" y="128"/>
                </a:lnTo>
                <a:lnTo>
                  <a:pt x="11103" y="656"/>
                </a:lnTo>
                <a:cubicBezTo>
                  <a:pt x="11100" y="665"/>
                  <a:pt x="11092" y="672"/>
                  <a:pt x="11082" y="672"/>
                </a:cubicBezTo>
                <a:lnTo>
                  <a:pt x="10888" y="688"/>
                </a:lnTo>
                <a:lnTo>
                  <a:pt x="10715" y="688"/>
                </a:lnTo>
                <a:lnTo>
                  <a:pt x="10536" y="704"/>
                </a:lnTo>
                <a:lnTo>
                  <a:pt x="10363" y="704"/>
                </a:lnTo>
                <a:lnTo>
                  <a:pt x="10184" y="720"/>
                </a:lnTo>
                <a:lnTo>
                  <a:pt x="10011" y="720"/>
                </a:lnTo>
                <a:lnTo>
                  <a:pt x="9832" y="736"/>
                </a:lnTo>
                <a:lnTo>
                  <a:pt x="9643" y="736"/>
                </a:lnTo>
                <a:lnTo>
                  <a:pt x="9467" y="752"/>
                </a:lnTo>
                <a:lnTo>
                  <a:pt x="9288" y="768"/>
                </a:lnTo>
                <a:lnTo>
                  <a:pt x="9115" y="768"/>
                </a:lnTo>
                <a:lnTo>
                  <a:pt x="8939" y="784"/>
                </a:lnTo>
                <a:lnTo>
                  <a:pt x="8763" y="800"/>
                </a:lnTo>
                <a:lnTo>
                  <a:pt x="8586" y="816"/>
                </a:lnTo>
                <a:lnTo>
                  <a:pt x="8395" y="832"/>
                </a:lnTo>
                <a:lnTo>
                  <a:pt x="8219" y="848"/>
                </a:lnTo>
                <a:lnTo>
                  <a:pt x="8043" y="864"/>
                </a:lnTo>
                <a:lnTo>
                  <a:pt x="7867" y="880"/>
                </a:lnTo>
                <a:lnTo>
                  <a:pt x="7691" y="896"/>
                </a:lnTo>
                <a:lnTo>
                  <a:pt x="7515" y="912"/>
                </a:lnTo>
                <a:lnTo>
                  <a:pt x="7340" y="928"/>
                </a:lnTo>
                <a:lnTo>
                  <a:pt x="7147" y="960"/>
                </a:lnTo>
                <a:lnTo>
                  <a:pt x="6971" y="976"/>
                </a:lnTo>
                <a:lnTo>
                  <a:pt x="6797" y="992"/>
                </a:lnTo>
                <a:lnTo>
                  <a:pt x="6621" y="1024"/>
                </a:lnTo>
                <a:lnTo>
                  <a:pt x="6445" y="1056"/>
                </a:lnTo>
                <a:lnTo>
                  <a:pt x="6269" y="1088"/>
                </a:lnTo>
                <a:lnTo>
                  <a:pt x="6093" y="1120"/>
                </a:lnTo>
                <a:lnTo>
                  <a:pt x="5916" y="1152"/>
                </a:lnTo>
                <a:lnTo>
                  <a:pt x="5727" y="1184"/>
                </a:lnTo>
                <a:lnTo>
                  <a:pt x="5551" y="1232"/>
                </a:lnTo>
                <a:lnTo>
                  <a:pt x="5375" y="1280"/>
                </a:lnTo>
                <a:lnTo>
                  <a:pt x="5201" y="1327"/>
                </a:lnTo>
                <a:lnTo>
                  <a:pt x="5025" y="1391"/>
                </a:lnTo>
                <a:lnTo>
                  <a:pt x="4849" y="1455"/>
                </a:lnTo>
                <a:lnTo>
                  <a:pt x="4675" y="1518"/>
                </a:lnTo>
                <a:lnTo>
                  <a:pt x="4482" y="1614"/>
                </a:lnTo>
                <a:lnTo>
                  <a:pt x="4309" y="1693"/>
                </a:lnTo>
                <a:lnTo>
                  <a:pt x="4135" y="1804"/>
                </a:lnTo>
                <a:lnTo>
                  <a:pt x="3961" y="1930"/>
                </a:lnTo>
                <a:lnTo>
                  <a:pt x="3785" y="2089"/>
                </a:lnTo>
                <a:lnTo>
                  <a:pt x="3609" y="2265"/>
                </a:lnTo>
                <a:lnTo>
                  <a:pt x="3612" y="2263"/>
                </a:lnTo>
                <a:lnTo>
                  <a:pt x="3436" y="2503"/>
                </a:lnTo>
                <a:lnTo>
                  <a:pt x="3439" y="2497"/>
                </a:lnTo>
                <a:lnTo>
                  <a:pt x="3246" y="2994"/>
                </a:lnTo>
                <a:lnTo>
                  <a:pt x="3070" y="3378"/>
                </a:lnTo>
                <a:lnTo>
                  <a:pt x="3072" y="3372"/>
                </a:lnTo>
                <a:lnTo>
                  <a:pt x="2896" y="4668"/>
                </a:lnTo>
                <a:lnTo>
                  <a:pt x="2720" y="5996"/>
                </a:lnTo>
                <a:cubicBezTo>
                  <a:pt x="2720" y="5998"/>
                  <a:pt x="2719" y="6000"/>
                  <a:pt x="2719" y="6002"/>
                </a:cubicBezTo>
                <a:lnTo>
                  <a:pt x="2542" y="6435"/>
                </a:lnTo>
                <a:lnTo>
                  <a:pt x="2366" y="6787"/>
                </a:lnTo>
                <a:lnTo>
                  <a:pt x="2368" y="6780"/>
                </a:lnTo>
                <a:lnTo>
                  <a:pt x="2192" y="8012"/>
                </a:lnTo>
                <a:cubicBezTo>
                  <a:pt x="2192" y="8015"/>
                  <a:pt x="2191" y="8018"/>
                  <a:pt x="2189" y="8021"/>
                </a:cubicBezTo>
                <a:lnTo>
                  <a:pt x="2013" y="8309"/>
                </a:lnTo>
                <a:cubicBezTo>
                  <a:pt x="2009" y="8316"/>
                  <a:pt x="2001" y="8320"/>
                  <a:pt x="1992" y="8320"/>
                </a:cubicBezTo>
                <a:lnTo>
                  <a:pt x="1800" y="8320"/>
                </a:lnTo>
                <a:lnTo>
                  <a:pt x="1624" y="8320"/>
                </a:lnTo>
                <a:lnTo>
                  <a:pt x="1645" y="8310"/>
                </a:lnTo>
                <a:lnTo>
                  <a:pt x="1469" y="8582"/>
                </a:lnTo>
                <a:cubicBezTo>
                  <a:pt x="1464" y="8588"/>
                  <a:pt x="1457" y="8592"/>
                  <a:pt x="1448" y="8592"/>
                </a:cubicBezTo>
                <a:lnTo>
                  <a:pt x="1272" y="8592"/>
                </a:lnTo>
                <a:lnTo>
                  <a:pt x="1096" y="8592"/>
                </a:lnTo>
                <a:lnTo>
                  <a:pt x="920" y="8592"/>
                </a:lnTo>
                <a:lnTo>
                  <a:pt x="744" y="8592"/>
                </a:lnTo>
                <a:lnTo>
                  <a:pt x="552" y="8592"/>
                </a:lnTo>
                <a:lnTo>
                  <a:pt x="376" y="8592"/>
                </a:lnTo>
                <a:lnTo>
                  <a:pt x="200" y="8592"/>
                </a:lnTo>
                <a:lnTo>
                  <a:pt x="24" y="8592"/>
                </a:lnTo>
                <a:cubicBezTo>
                  <a:pt x="11" y="8592"/>
                  <a:pt x="0" y="8582"/>
                  <a:pt x="0" y="8568"/>
                </a:cubicBezTo>
                <a:cubicBezTo>
                  <a:pt x="0" y="8555"/>
                  <a:pt x="11" y="8544"/>
                  <a:pt x="24" y="8544"/>
                </a:cubicBezTo>
                <a:close/>
              </a:path>
            </a:pathLst>
          </a:custGeom>
          <a:solidFill>
            <a:srgbClr val="B7B7B7"/>
          </a:solidFill>
          <a:ln w="5" cap="flat">
            <a:solidFill>
              <a:srgbClr val="B7B7B7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666342" y="3171924"/>
            <a:ext cx="7217568" cy="2748539"/>
          </a:xfrm>
          <a:custGeom>
            <a:avLst/>
            <a:gdLst/>
            <a:ahLst/>
            <a:cxnLst>
              <a:cxn ang="0">
                <a:pos x="376" y="5664"/>
              </a:cxn>
              <a:cxn ang="0">
                <a:pos x="920" y="5664"/>
              </a:cxn>
              <a:cxn ang="0">
                <a:pos x="1448" y="5664"/>
              </a:cxn>
              <a:cxn ang="0">
                <a:pos x="1976" y="5664"/>
              </a:cxn>
              <a:cxn ang="0">
                <a:pos x="2520" y="5664"/>
              </a:cxn>
              <a:cxn ang="0">
                <a:pos x="2675" y="1998"/>
              </a:cxn>
              <a:cxn ang="0">
                <a:pos x="3048" y="1344"/>
              </a:cxn>
              <a:cxn ang="0">
                <a:pos x="3592" y="1344"/>
              </a:cxn>
              <a:cxn ang="0">
                <a:pos x="4120" y="1344"/>
              </a:cxn>
              <a:cxn ang="0">
                <a:pos x="4452" y="1068"/>
              </a:cxn>
              <a:cxn ang="0">
                <a:pos x="4840" y="1056"/>
              </a:cxn>
              <a:cxn ang="0">
                <a:pos x="5010" y="897"/>
              </a:cxn>
              <a:cxn ang="0">
                <a:pos x="5540" y="769"/>
              </a:cxn>
              <a:cxn ang="0">
                <a:pos x="5874" y="193"/>
              </a:cxn>
              <a:cxn ang="0">
                <a:pos x="6262" y="145"/>
              </a:cxn>
              <a:cxn ang="0">
                <a:pos x="6790" y="113"/>
              </a:cxn>
              <a:cxn ang="0">
                <a:pos x="7320" y="96"/>
              </a:cxn>
              <a:cxn ang="0">
                <a:pos x="7864" y="80"/>
              </a:cxn>
              <a:cxn ang="0">
                <a:pos x="8392" y="64"/>
              </a:cxn>
              <a:cxn ang="0">
                <a:pos x="8936" y="48"/>
              </a:cxn>
              <a:cxn ang="0">
                <a:pos x="9464" y="48"/>
              </a:cxn>
              <a:cxn ang="0">
                <a:pos x="9992" y="32"/>
              </a:cxn>
              <a:cxn ang="0">
                <a:pos x="10536" y="32"/>
              </a:cxn>
              <a:cxn ang="0">
                <a:pos x="11062" y="17"/>
              </a:cxn>
              <a:cxn ang="0">
                <a:pos x="11608" y="16"/>
              </a:cxn>
              <a:cxn ang="0">
                <a:pos x="12136" y="16"/>
              </a:cxn>
              <a:cxn ang="0">
                <a:pos x="12664" y="16"/>
              </a:cxn>
              <a:cxn ang="0">
                <a:pos x="13208" y="16"/>
              </a:cxn>
              <a:cxn ang="0">
                <a:pos x="13736" y="0"/>
              </a:cxn>
              <a:cxn ang="0">
                <a:pos x="14264" y="0"/>
              </a:cxn>
              <a:cxn ang="0">
                <a:pos x="14808" y="0"/>
              </a:cxn>
              <a:cxn ang="0">
                <a:pos x="14984" y="48"/>
              </a:cxn>
              <a:cxn ang="0">
                <a:pos x="14456" y="48"/>
              </a:cxn>
              <a:cxn ang="0">
                <a:pos x="13912" y="48"/>
              </a:cxn>
              <a:cxn ang="0">
                <a:pos x="13387" y="48"/>
              </a:cxn>
              <a:cxn ang="0">
                <a:pos x="12840" y="64"/>
              </a:cxn>
              <a:cxn ang="0">
                <a:pos x="12312" y="64"/>
              </a:cxn>
              <a:cxn ang="0">
                <a:pos x="11784" y="64"/>
              </a:cxn>
              <a:cxn ang="0">
                <a:pos x="11240" y="64"/>
              </a:cxn>
              <a:cxn ang="0">
                <a:pos x="10712" y="80"/>
              </a:cxn>
              <a:cxn ang="0">
                <a:pos x="10168" y="80"/>
              </a:cxn>
              <a:cxn ang="0">
                <a:pos x="9640" y="96"/>
              </a:cxn>
              <a:cxn ang="0">
                <a:pos x="9112" y="96"/>
              </a:cxn>
              <a:cxn ang="0">
                <a:pos x="8568" y="112"/>
              </a:cxn>
              <a:cxn ang="0">
                <a:pos x="8043" y="112"/>
              </a:cxn>
              <a:cxn ang="0">
                <a:pos x="7499" y="128"/>
              </a:cxn>
              <a:cxn ang="0">
                <a:pos x="6968" y="160"/>
              </a:cxn>
              <a:cxn ang="0">
                <a:pos x="6443" y="176"/>
              </a:cxn>
              <a:cxn ang="0">
                <a:pos x="5899" y="224"/>
              </a:cxn>
              <a:cxn ang="0">
                <a:pos x="5723" y="800"/>
              </a:cxn>
              <a:cxn ang="0">
                <a:pos x="5199" y="896"/>
              </a:cxn>
              <a:cxn ang="0">
                <a:pos x="4857" y="1098"/>
              </a:cxn>
              <a:cxn ang="0">
                <a:pos x="4472" y="1104"/>
              </a:cxn>
              <a:cxn ang="0">
                <a:pos x="4296" y="1392"/>
              </a:cxn>
              <a:cxn ang="0">
                <a:pos x="3768" y="1392"/>
              </a:cxn>
              <a:cxn ang="0">
                <a:pos x="3224" y="1392"/>
              </a:cxn>
              <a:cxn ang="0">
                <a:pos x="2894" y="1651"/>
              </a:cxn>
              <a:cxn ang="0">
                <a:pos x="2544" y="5690"/>
              </a:cxn>
              <a:cxn ang="0">
                <a:pos x="2168" y="5712"/>
              </a:cxn>
              <a:cxn ang="0">
                <a:pos x="1624" y="5712"/>
              </a:cxn>
              <a:cxn ang="0">
                <a:pos x="1096" y="5712"/>
              </a:cxn>
              <a:cxn ang="0">
                <a:pos x="552" y="5712"/>
              </a:cxn>
              <a:cxn ang="0">
                <a:pos x="24" y="5712"/>
              </a:cxn>
            </a:cxnLst>
            <a:rect l="0" t="0" r="r" b="b"/>
            <a:pathLst>
              <a:path w="15008" h="5712">
                <a:moveTo>
                  <a:pt x="24" y="5664"/>
                </a:moveTo>
                <a:lnTo>
                  <a:pt x="200" y="5664"/>
                </a:lnTo>
                <a:lnTo>
                  <a:pt x="376" y="5664"/>
                </a:lnTo>
                <a:lnTo>
                  <a:pt x="552" y="5664"/>
                </a:lnTo>
                <a:lnTo>
                  <a:pt x="744" y="5664"/>
                </a:lnTo>
                <a:lnTo>
                  <a:pt x="920" y="5664"/>
                </a:lnTo>
                <a:lnTo>
                  <a:pt x="1096" y="5664"/>
                </a:lnTo>
                <a:lnTo>
                  <a:pt x="1272" y="5664"/>
                </a:lnTo>
                <a:lnTo>
                  <a:pt x="1448" y="5664"/>
                </a:lnTo>
                <a:lnTo>
                  <a:pt x="1624" y="5664"/>
                </a:lnTo>
                <a:lnTo>
                  <a:pt x="1800" y="5664"/>
                </a:lnTo>
                <a:lnTo>
                  <a:pt x="1976" y="5664"/>
                </a:lnTo>
                <a:lnTo>
                  <a:pt x="2168" y="5664"/>
                </a:lnTo>
                <a:lnTo>
                  <a:pt x="2344" y="5664"/>
                </a:lnTo>
                <a:lnTo>
                  <a:pt x="2520" y="5664"/>
                </a:lnTo>
                <a:lnTo>
                  <a:pt x="2496" y="5687"/>
                </a:lnTo>
                <a:lnTo>
                  <a:pt x="2672" y="2007"/>
                </a:lnTo>
                <a:cubicBezTo>
                  <a:pt x="2673" y="2004"/>
                  <a:pt x="2673" y="2001"/>
                  <a:pt x="2675" y="1998"/>
                </a:cubicBezTo>
                <a:lnTo>
                  <a:pt x="2851" y="1630"/>
                </a:lnTo>
                <a:lnTo>
                  <a:pt x="3028" y="1355"/>
                </a:lnTo>
                <a:cubicBezTo>
                  <a:pt x="3033" y="1349"/>
                  <a:pt x="3040" y="1344"/>
                  <a:pt x="3048" y="1344"/>
                </a:cubicBezTo>
                <a:lnTo>
                  <a:pt x="3224" y="1344"/>
                </a:lnTo>
                <a:lnTo>
                  <a:pt x="3400" y="1344"/>
                </a:lnTo>
                <a:lnTo>
                  <a:pt x="3592" y="1344"/>
                </a:lnTo>
                <a:lnTo>
                  <a:pt x="3768" y="1344"/>
                </a:lnTo>
                <a:lnTo>
                  <a:pt x="3944" y="1344"/>
                </a:lnTo>
                <a:lnTo>
                  <a:pt x="4120" y="1344"/>
                </a:lnTo>
                <a:lnTo>
                  <a:pt x="4296" y="1344"/>
                </a:lnTo>
                <a:lnTo>
                  <a:pt x="4276" y="1356"/>
                </a:lnTo>
                <a:lnTo>
                  <a:pt x="4452" y="1068"/>
                </a:lnTo>
                <a:cubicBezTo>
                  <a:pt x="4456" y="1061"/>
                  <a:pt x="4464" y="1056"/>
                  <a:pt x="4472" y="1056"/>
                </a:cubicBezTo>
                <a:lnTo>
                  <a:pt x="4648" y="1056"/>
                </a:lnTo>
                <a:lnTo>
                  <a:pt x="4840" y="1056"/>
                </a:lnTo>
                <a:lnTo>
                  <a:pt x="4824" y="1063"/>
                </a:lnTo>
                <a:lnTo>
                  <a:pt x="5000" y="903"/>
                </a:lnTo>
                <a:cubicBezTo>
                  <a:pt x="5003" y="900"/>
                  <a:pt x="5006" y="898"/>
                  <a:pt x="5010" y="897"/>
                </a:cubicBezTo>
                <a:lnTo>
                  <a:pt x="5186" y="849"/>
                </a:lnTo>
                <a:lnTo>
                  <a:pt x="5362" y="801"/>
                </a:lnTo>
                <a:lnTo>
                  <a:pt x="5540" y="769"/>
                </a:lnTo>
                <a:lnTo>
                  <a:pt x="5718" y="753"/>
                </a:lnTo>
                <a:lnTo>
                  <a:pt x="5698" y="769"/>
                </a:lnTo>
                <a:lnTo>
                  <a:pt x="5874" y="193"/>
                </a:lnTo>
                <a:cubicBezTo>
                  <a:pt x="5876" y="184"/>
                  <a:pt x="5885" y="177"/>
                  <a:pt x="5894" y="177"/>
                </a:cubicBezTo>
                <a:lnTo>
                  <a:pt x="6070" y="161"/>
                </a:lnTo>
                <a:lnTo>
                  <a:pt x="6262" y="145"/>
                </a:lnTo>
                <a:lnTo>
                  <a:pt x="6438" y="129"/>
                </a:lnTo>
                <a:lnTo>
                  <a:pt x="6616" y="128"/>
                </a:lnTo>
                <a:lnTo>
                  <a:pt x="6790" y="113"/>
                </a:lnTo>
                <a:lnTo>
                  <a:pt x="6968" y="112"/>
                </a:lnTo>
                <a:lnTo>
                  <a:pt x="7142" y="97"/>
                </a:lnTo>
                <a:lnTo>
                  <a:pt x="7320" y="96"/>
                </a:lnTo>
                <a:lnTo>
                  <a:pt x="7494" y="81"/>
                </a:lnTo>
                <a:lnTo>
                  <a:pt x="7688" y="80"/>
                </a:lnTo>
                <a:lnTo>
                  <a:pt x="7864" y="80"/>
                </a:lnTo>
                <a:lnTo>
                  <a:pt x="8038" y="65"/>
                </a:lnTo>
                <a:lnTo>
                  <a:pt x="8216" y="64"/>
                </a:lnTo>
                <a:lnTo>
                  <a:pt x="8392" y="64"/>
                </a:lnTo>
                <a:lnTo>
                  <a:pt x="8568" y="64"/>
                </a:lnTo>
                <a:lnTo>
                  <a:pt x="8742" y="49"/>
                </a:lnTo>
                <a:lnTo>
                  <a:pt x="8936" y="48"/>
                </a:lnTo>
                <a:lnTo>
                  <a:pt x="9112" y="48"/>
                </a:lnTo>
                <a:lnTo>
                  <a:pt x="9288" y="48"/>
                </a:lnTo>
                <a:lnTo>
                  <a:pt x="9464" y="48"/>
                </a:lnTo>
                <a:lnTo>
                  <a:pt x="9640" y="48"/>
                </a:lnTo>
                <a:lnTo>
                  <a:pt x="9814" y="33"/>
                </a:lnTo>
                <a:lnTo>
                  <a:pt x="9992" y="32"/>
                </a:lnTo>
                <a:lnTo>
                  <a:pt x="10168" y="32"/>
                </a:lnTo>
                <a:lnTo>
                  <a:pt x="10360" y="32"/>
                </a:lnTo>
                <a:lnTo>
                  <a:pt x="10536" y="32"/>
                </a:lnTo>
                <a:lnTo>
                  <a:pt x="10712" y="32"/>
                </a:lnTo>
                <a:lnTo>
                  <a:pt x="10888" y="32"/>
                </a:lnTo>
                <a:lnTo>
                  <a:pt x="11062" y="17"/>
                </a:lnTo>
                <a:lnTo>
                  <a:pt x="11240" y="16"/>
                </a:lnTo>
                <a:lnTo>
                  <a:pt x="11416" y="16"/>
                </a:lnTo>
                <a:lnTo>
                  <a:pt x="11608" y="16"/>
                </a:lnTo>
                <a:lnTo>
                  <a:pt x="11784" y="16"/>
                </a:lnTo>
                <a:lnTo>
                  <a:pt x="11960" y="16"/>
                </a:lnTo>
                <a:lnTo>
                  <a:pt x="12136" y="16"/>
                </a:lnTo>
                <a:lnTo>
                  <a:pt x="12312" y="16"/>
                </a:lnTo>
                <a:lnTo>
                  <a:pt x="12488" y="16"/>
                </a:lnTo>
                <a:lnTo>
                  <a:pt x="12664" y="16"/>
                </a:lnTo>
                <a:lnTo>
                  <a:pt x="12840" y="16"/>
                </a:lnTo>
                <a:lnTo>
                  <a:pt x="13032" y="16"/>
                </a:lnTo>
                <a:lnTo>
                  <a:pt x="13208" y="16"/>
                </a:lnTo>
                <a:lnTo>
                  <a:pt x="13382" y="1"/>
                </a:lnTo>
                <a:lnTo>
                  <a:pt x="13560" y="0"/>
                </a:lnTo>
                <a:lnTo>
                  <a:pt x="13736" y="0"/>
                </a:lnTo>
                <a:lnTo>
                  <a:pt x="13912" y="0"/>
                </a:lnTo>
                <a:lnTo>
                  <a:pt x="14088" y="0"/>
                </a:lnTo>
                <a:lnTo>
                  <a:pt x="14264" y="0"/>
                </a:lnTo>
                <a:lnTo>
                  <a:pt x="14456" y="0"/>
                </a:lnTo>
                <a:lnTo>
                  <a:pt x="14632" y="0"/>
                </a:lnTo>
                <a:lnTo>
                  <a:pt x="14808" y="0"/>
                </a:lnTo>
                <a:lnTo>
                  <a:pt x="14984" y="0"/>
                </a:lnTo>
                <a:cubicBezTo>
                  <a:pt x="14998" y="0"/>
                  <a:pt x="15008" y="11"/>
                  <a:pt x="15008" y="24"/>
                </a:cubicBezTo>
                <a:cubicBezTo>
                  <a:pt x="15008" y="38"/>
                  <a:pt x="14998" y="48"/>
                  <a:pt x="14984" y="48"/>
                </a:cubicBezTo>
                <a:lnTo>
                  <a:pt x="14808" y="48"/>
                </a:lnTo>
                <a:lnTo>
                  <a:pt x="14632" y="48"/>
                </a:lnTo>
                <a:lnTo>
                  <a:pt x="14456" y="48"/>
                </a:lnTo>
                <a:lnTo>
                  <a:pt x="14264" y="48"/>
                </a:lnTo>
                <a:lnTo>
                  <a:pt x="14088" y="48"/>
                </a:lnTo>
                <a:lnTo>
                  <a:pt x="13912" y="48"/>
                </a:lnTo>
                <a:lnTo>
                  <a:pt x="13736" y="48"/>
                </a:lnTo>
                <a:lnTo>
                  <a:pt x="13560" y="48"/>
                </a:lnTo>
                <a:lnTo>
                  <a:pt x="13387" y="48"/>
                </a:lnTo>
                <a:lnTo>
                  <a:pt x="13208" y="64"/>
                </a:lnTo>
                <a:lnTo>
                  <a:pt x="13032" y="64"/>
                </a:lnTo>
                <a:lnTo>
                  <a:pt x="12840" y="64"/>
                </a:lnTo>
                <a:lnTo>
                  <a:pt x="12664" y="64"/>
                </a:lnTo>
                <a:lnTo>
                  <a:pt x="12488" y="64"/>
                </a:lnTo>
                <a:lnTo>
                  <a:pt x="12312" y="64"/>
                </a:lnTo>
                <a:lnTo>
                  <a:pt x="12136" y="64"/>
                </a:lnTo>
                <a:lnTo>
                  <a:pt x="11960" y="64"/>
                </a:lnTo>
                <a:lnTo>
                  <a:pt x="11784" y="64"/>
                </a:lnTo>
                <a:lnTo>
                  <a:pt x="11608" y="64"/>
                </a:lnTo>
                <a:lnTo>
                  <a:pt x="11416" y="64"/>
                </a:lnTo>
                <a:lnTo>
                  <a:pt x="11240" y="64"/>
                </a:lnTo>
                <a:lnTo>
                  <a:pt x="11067" y="64"/>
                </a:lnTo>
                <a:lnTo>
                  <a:pt x="10888" y="80"/>
                </a:lnTo>
                <a:lnTo>
                  <a:pt x="10712" y="80"/>
                </a:lnTo>
                <a:lnTo>
                  <a:pt x="10536" y="80"/>
                </a:lnTo>
                <a:lnTo>
                  <a:pt x="10360" y="80"/>
                </a:lnTo>
                <a:lnTo>
                  <a:pt x="10168" y="80"/>
                </a:lnTo>
                <a:lnTo>
                  <a:pt x="9992" y="80"/>
                </a:lnTo>
                <a:lnTo>
                  <a:pt x="9819" y="80"/>
                </a:lnTo>
                <a:lnTo>
                  <a:pt x="9640" y="96"/>
                </a:lnTo>
                <a:lnTo>
                  <a:pt x="9464" y="96"/>
                </a:lnTo>
                <a:lnTo>
                  <a:pt x="9288" y="96"/>
                </a:lnTo>
                <a:lnTo>
                  <a:pt x="9112" y="96"/>
                </a:lnTo>
                <a:lnTo>
                  <a:pt x="8936" y="96"/>
                </a:lnTo>
                <a:lnTo>
                  <a:pt x="8747" y="96"/>
                </a:lnTo>
                <a:lnTo>
                  <a:pt x="8568" y="112"/>
                </a:lnTo>
                <a:lnTo>
                  <a:pt x="8392" y="112"/>
                </a:lnTo>
                <a:lnTo>
                  <a:pt x="8216" y="112"/>
                </a:lnTo>
                <a:lnTo>
                  <a:pt x="8043" y="112"/>
                </a:lnTo>
                <a:lnTo>
                  <a:pt x="7864" y="128"/>
                </a:lnTo>
                <a:lnTo>
                  <a:pt x="7688" y="128"/>
                </a:lnTo>
                <a:lnTo>
                  <a:pt x="7499" y="128"/>
                </a:lnTo>
                <a:lnTo>
                  <a:pt x="7320" y="144"/>
                </a:lnTo>
                <a:lnTo>
                  <a:pt x="7147" y="144"/>
                </a:lnTo>
                <a:lnTo>
                  <a:pt x="6968" y="160"/>
                </a:lnTo>
                <a:lnTo>
                  <a:pt x="6795" y="160"/>
                </a:lnTo>
                <a:lnTo>
                  <a:pt x="6616" y="176"/>
                </a:lnTo>
                <a:lnTo>
                  <a:pt x="6443" y="176"/>
                </a:lnTo>
                <a:lnTo>
                  <a:pt x="6266" y="192"/>
                </a:lnTo>
                <a:lnTo>
                  <a:pt x="6075" y="208"/>
                </a:lnTo>
                <a:lnTo>
                  <a:pt x="5899" y="224"/>
                </a:lnTo>
                <a:lnTo>
                  <a:pt x="5919" y="207"/>
                </a:lnTo>
                <a:lnTo>
                  <a:pt x="5743" y="783"/>
                </a:lnTo>
                <a:cubicBezTo>
                  <a:pt x="5741" y="793"/>
                  <a:pt x="5732" y="799"/>
                  <a:pt x="5723" y="800"/>
                </a:cubicBezTo>
                <a:lnTo>
                  <a:pt x="5549" y="816"/>
                </a:lnTo>
                <a:lnTo>
                  <a:pt x="5375" y="848"/>
                </a:lnTo>
                <a:lnTo>
                  <a:pt x="5199" y="896"/>
                </a:lnTo>
                <a:lnTo>
                  <a:pt x="5023" y="944"/>
                </a:lnTo>
                <a:lnTo>
                  <a:pt x="5033" y="938"/>
                </a:lnTo>
                <a:lnTo>
                  <a:pt x="4857" y="1098"/>
                </a:lnTo>
                <a:cubicBezTo>
                  <a:pt x="4852" y="1102"/>
                  <a:pt x="4846" y="1104"/>
                  <a:pt x="4840" y="1104"/>
                </a:cubicBezTo>
                <a:lnTo>
                  <a:pt x="4648" y="1104"/>
                </a:lnTo>
                <a:lnTo>
                  <a:pt x="4472" y="1104"/>
                </a:lnTo>
                <a:lnTo>
                  <a:pt x="4493" y="1093"/>
                </a:lnTo>
                <a:lnTo>
                  <a:pt x="4317" y="1381"/>
                </a:lnTo>
                <a:cubicBezTo>
                  <a:pt x="4313" y="1388"/>
                  <a:pt x="4305" y="1392"/>
                  <a:pt x="4296" y="1392"/>
                </a:cubicBezTo>
                <a:lnTo>
                  <a:pt x="4120" y="1392"/>
                </a:lnTo>
                <a:lnTo>
                  <a:pt x="3944" y="1392"/>
                </a:lnTo>
                <a:lnTo>
                  <a:pt x="3768" y="1392"/>
                </a:lnTo>
                <a:lnTo>
                  <a:pt x="3592" y="1392"/>
                </a:lnTo>
                <a:lnTo>
                  <a:pt x="3400" y="1392"/>
                </a:lnTo>
                <a:lnTo>
                  <a:pt x="3224" y="1392"/>
                </a:lnTo>
                <a:lnTo>
                  <a:pt x="3048" y="1392"/>
                </a:lnTo>
                <a:lnTo>
                  <a:pt x="3069" y="1382"/>
                </a:lnTo>
                <a:lnTo>
                  <a:pt x="2894" y="1651"/>
                </a:lnTo>
                <a:lnTo>
                  <a:pt x="2718" y="2019"/>
                </a:lnTo>
                <a:lnTo>
                  <a:pt x="2720" y="2010"/>
                </a:lnTo>
                <a:lnTo>
                  <a:pt x="2544" y="5690"/>
                </a:lnTo>
                <a:cubicBezTo>
                  <a:pt x="2544" y="5702"/>
                  <a:pt x="2533" y="5712"/>
                  <a:pt x="2520" y="5712"/>
                </a:cubicBezTo>
                <a:lnTo>
                  <a:pt x="2344" y="5712"/>
                </a:lnTo>
                <a:lnTo>
                  <a:pt x="2168" y="5712"/>
                </a:lnTo>
                <a:lnTo>
                  <a:pt x="1976" y="5712"/>
                </a:lnTo>
                <a:lnTo>
                  <a:pt x="1800" y="5712"/>
                </a:lnTo>
                <a:lnTo>
                  <a:pt x="1624" y="5712"/>
                </a:lnTo>
                <a:lnTo>
                  <a:pt x="1448" y="5712"/>
                </a:lnTo>
                <a:lnTo>
                  <a:pt x="1272" y="5712"/>
                </a:lnTo>
                <a:lnTo>
                  <a:pt x="1096" y="5712"/>
                </a:lnTo>
                <a:lnTo>
                  <a:pt x="920" y="5712"/>
                </a:lnTo>
                <a:lnTo>
                  <a:pt x="744" y="5712"/>
                </a:lnTo>
                <a:lnTo>
                  <a:pt x="552" y="5712"/>
                </a:lnTo>
                <a:lnTo>
                  <a:pt x="376" y="5712"/>
                </a:lnTo>
                <a:lnTo>
                  <a:pt x="200" y="5712"/>
                </a:lnTo>
                <a:lnTo>
                  <a:pt x="24" y="5712"/>
                </a:lnTo>
                <a:cubicBezTo>
                  <a:pt x="11" y="5712"/>
                  <a:pt x="0" y="5702"/>
                  <a:pt x="0" y="5688"/>
                </a:cubicBezTo>
                <a:cubicBezTo>
                  <a:pt x="0" y="5675"/>
                  <a:pt x="11" y="5664"/>
                  <a:pt x="24" y="5664"/>
                </a:cubicBezTo>
                <a:close/>
              </a:path>
            </a:pathLst>
          </a:custGeom>
          <a:solidFill>
            <a:srgbClr val="FFCD33"/>
          </a:solidFill>
          <a:ln w="5" cap="flat">
            <a:solidFill>
              <a:srgbClr val="FFCD33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666342" y="2349203"/>
            <a:ext cx="6962681" cy="3571260"/>
          </a:xfrm>
          <a:custGeom>
            <a:avLst/>
            <a:gdLst/>
            <a:ahLst/>
            <a:cxnLst>
              <a:cxn ang="0">
                <a:pos x="376" y="7376"/>
              </a:cxn>
              <a:cxn ang="0">
                <a:pos x="920" y="7376"/>
              </a:cxn>
              <a:cxn ang="0">
                <a:pos x="1448" y="7376"/>
              </a:cxn>
              <a:cxn ang="0">
                <a:pos x="1976" y="7376"/>
              </a:cxn>
              <a:cxn ang="0">
                <a:pos x="2520" y="7376"/>
              </a:cxn>
              <a:cxn ang="0">
                <a:pos x="2848" y="7400"/>
              </a:cxn>
              <a:cxn ang="0">
                <a:pos x="3202" y="577"/>
              </a:cxn>
              <a:cxn ang="0">
                <a:pos x="3416" y="272"/>
              </a:cxn>
              <a:cxn ang="0">
                <a:pos x="3944" y="272"/>
              </a:cxn>
              <a:cxn ang="0">
                <a:pos x="4472" y="272"/>
              </a:cxn>
              <a:cxn ang="0">
                <a:pos x="5016" y="272"/>
              </a:cxn>
              <a:cxn ang="0">
                <a:pos x="5544" y="272"/>
              </a:cxn>
              <a:cxn ang="0">
                <a:pos x="6088" y="272"/>
              </a:cxn>
              <a:cxn ang="0">
                <a:pos x="6616" y="272"/>
              </a:cxn>
              <a:cxn ang="0">
                <a:pos x="7144" y="272"/>
              </a:cxn>
              <a:cxn ang="0">
                <a:pos x="7688" y="272"/>
              </a:cxn>
              <a:cxn ang="0">
                <a:pos x="8216" y="272"/>
              </a:cxn>
              <a:cxn ang="0">
                <a:pos x="8760" y="272"/>
              </a:cxn>
              <a:cxn ang="0">
                <a:pos x="9288" y="272"/>
              </a:cxn>
              <a:cxn ang="0">
                <a:pos x="9816" y="272"/>
              </a:cxn>
              <a:cxn ang="0">
                <a:pos x="10360" y="272"/>
              </a:cxn>
              <a:cxn ang="0">
                <a:pos x="10888" y="272"/>
              </a:cxn>
              <a:cxn ang="0">
                <a:pos x="11432" y="272"/>
              </a:cxn>
              <a:cxn ang="0">
                <a:pos x="11960" y="272"/>
              </a:cxn>
              <a:cxn ang="0">
                <a:pos x="12504" y="272"/>
              </a:cxn>
              <a:cxn ang="0">
                <a:pos x="13032" y="272"/>
              </a:cxn>
              <a:cxn ang="0">
                <a:pos x="13364" y="11"/>
              </a:cxn>
              <a:cxn ang="0">
                <a:pos x="13736" y="0"/>
              </a:cxn>
              <a:cxn ang="0">
                <a:pos x="14280" y="0"/>
              </a:cxn>
              <a:cxn ang="0">
                <a:pos x="14456" y="48"/>
              </a:cxn>
              <a:cxn ang="0">
                <a:pos x="13928" y="48"/>
              </a:cxn>
              <a:cxn ang="0">
                <a:pos x="13384" y="48"/>
              </a:cxn>
              <a:cxn ang="0">
                <a:pos x="13208" y="320"/>
              </a:cxn>
              <a:cxn ang="0">
                <a:pos x="12680" y="320"/>
              </a:cxn>
              <a:cxn ang="0">
                <a:pos x="12136" y="320"/>
              </a:cxn>
              <a:cxn ang="0">
                <a:pos x="11608" y="320"/>
              </a:cxn>
              <a:cxn ang="0">
                <a:pos x="11064" y="320"/>
              </a:cxn>
              <a:cxn ang="0">
                <a:pos x="10536" y="320"/>
              </a:cxn>
              <a:cxn ang="0">
                <a:pos x="10008" y="320"/>
              </a:cxn>
              <a:cxn ang="0">
                <a:pos x="9464" y="320"/>
              </a:cxn>
              <a:cxn ang="0">
                <a:pos x="8936" y="320"/>
              </a:cxn>
              <a:cxn ang="0">
                <a:pos x="8392" y="320"/>
              </a:cxn>
              <a:cxn ang="0">
                <a:pos x="7864" y="320"/>
              </a:cxn>
              <a:cxn ang="0">
                <a:pos x="7336" y="320"/>
              </a:cxn>
              <a:cxn ang="0">
                <a:pos x="6792" y="320"/>
              </a:cxn>
              <a:cxn ang="0">
                <a:pos x="6264" y="320"/>
              </a:cxn>
              <a:cxn ang="0">
                <a:pos x="5720" y="320"/>
              </a:cxn>
              <a:cxn ang="0">
                <a:pos x="5192" y="320"/>
              </a:cxn>
              <a:cxn ang="0">
                <a:pos x="4664" y="320"/>
              </a:cxn>
              <a:cxn ang="0">
                <a:pos x="4120" y="320"/>
              </a:cxn>
              <a:cxn ang="0">
                <a:pos x="3592" y="320"/>
              </a:cxn>
              <a:cxn ang="0">
                <a:pos x="3244" y="598"/>
              </a:cxn>
              <a:cxn ang="0">
                <a:pos x="3072" y="1129"/>
              </a:cxn>
              <a:cxn ang="0">
                <a:pos x="2696" y="7424"/>
              </a:cxn>
              <a:cxn ang="0">
                <a:pos x="2168" y="7424"/>
              </a:cxn>
              <a:cxn ang="0">
                <a:pos x="1624" y="7424"/>
              </a:cxn>
              <a:cxn ang="0">
                <a:pos x="1096" y="7424"/>
              </a:cxn>
              <a:cxn ang="0">
                <a:pos x="552" y="7424"/>
              </a:cxn>
              <a:cxn ang="0">
                <a:pos x="24" y="7424"/>
              </a:cxn>
            </a:cxnLst>
            <a:rect l="0" t="0" r="r" b="b"/>
            <a:pathLst>
              <a:path w="14480" h="7424">
                <a:moveTo>
                  <a:pt x="24" y="7376"/>
                </a:moveTo>
                <a:lnTo>
                  <a:pt x="200" y="7376"/>
                </a:lnTo>
                <a:lnTo>
                  <a:pt x="376" y="7376"/>
                </a:lnTo>
                <a:lnTo>
                  <a:pt x="552" y="7376"/>
                </a:lnTo>
                <a:lnTo>
                  <a:pt x="744" y="7376"/>
                </a:lnTo>
                <a:lnTo>
                  <a:pt x="920" y="7376"/>
                </a:lnTo>
                <a:lnTo>
                  <a:pt x="1096" y="7376"/>
                </a:lnTo>
                <a:lnTo>
                  <a:pt x="1272" y="7376"/>
                </a:lnTo>
                <a:lnTo>
                  <a:pt x="1448" y="7376"/>
                </a:lnTo>
                <a:lnTo>
                  <a:pt x="1624" y="7376"/>
                </a:lnTo>
                <a:lnTo>
                  <a:pt x="1800" y="7376"/>
                </a:lnTo>
                <a:lnTo>
                  <a:pt x="1976" y="7376"/>
                </a:lnTo>
                <a:lnTo>
                  <a:pt x="2168" y="7376"/>
                </a:lnTo>
                <a:lnTo>
                  <a:pt x="2344" y="7376"/>
                </a:lnTo>
                <a:lnTo>
                  <a:pt x="2520" y="7376"/>
                </a:lnTo>
                <a:lnTo>
                  <a:pt x="2696" y="7376"/>
                </a:lnTo>
                <a:lnTo>
                  <a:pt x="2872" y="7376"/>
                </a:lnTo>
                <a:lnTo>
                  <a:pt x="2848" y="7400"/>
                </a:lnTo>
                <a:lnTo>
                  <a:pt x="3024" y="1128"/>
                </a:lnTo>
                <a:cubicBezTo>
                  <a:pt x="3025" y="1126"/>
                  <a:pt x="3025" y="1123"/>
                  <a:pt x="3026" y="1121"/>
                </a:cubicBezTo>
                <a:lnTo>
                  <a:pt x="3202" y="577"/>
                </a:lnTo>
                <a:cubicBezTo>
                  <a:pt x="3202" y="575"/>
                  <a:pt x="3203" y="573"/>
                  <a:pt x="3204" y="571"/>
                </a:cubicBezTo>
                <a:lnTo>
                  <a:pt x="3396" y="283"/>
                </a:lnTo>
                <a:cubicBezTo>
                  <a:pt x="3401" y="276"/>
                  <a:pt x="3408" y="272"/>
                  <a:pt x="3416" y="272"/>
                </a:cubicBezTo>
                <a:lnTo>
                  <a:pt x="3592" y="272"/>
                </a:lnTo>
                <a:lnTo>
                  <a:pt x="3768" y="272"/>
                </a:lnTo>
                <a:lnTo>
                  <a:pt x="3944" y="272"/>
                </a:lnTo>
                <a:lnTo>
                  <a:pt x="4120" y="272"/>
                </a:lnTo>
                <a:lnTo>
                  <a:pt x="4296" y="272"/>
                </a:lnTo>
                <a:lnTo>
                  <a:pt x="4472" y="272"/>
                </a:lnTo>
                <a:lnTo>
                  <a:pt x="4664" y="272"/>
                </a:lnTo>
                <a:lnTo>
                  <a:pt x="4840" y="272"/>
                </a:lnTo>
                <a:lnTo>
                  <a:pt x="5016" y="272"/>
                </a:lnTo>
                <a:lnTo>
                  <a:pt x="5192" y="272"/>
                </a:lnTo>
                <a:lnTo>
                  <a:pt x="5368" y="272"/>
                </a:lnTo>
                <a:lnTo>
                  <a:pt x="5544" y="272"/>
                </a:lnTo>
                <a:lnTo>
                  <a:pt x="5720" y="272"/>
                </a:lnTo>
                <a:lnTo>
                  <a:pt x="5896" y="272"/>
                </a:lnTo>
                <a:lnTo>
                  <a:pt x="6088" y="272"/>
                </a:lnTo>
                <a:lnTo>
                  <a:pt x="6264" y="272"/>
                </a:lnTo>
                <a:lnTo>
                  <a:pt x="6440" y="272"/>
                </a:lnTo>
                <a:lnTo>
                  <a:pt x="6616" y="272"/>
                </a:lnTo>
                <a:lnTo>
                  <a:pt x="6792" y="272"/>
                </a:lnTo>
                <a:lnTo>
                  <a:pt x="6968" y="272"/>
                </a:lnTo>
                <a:lnTo>
                  <a:pt x="7144" y="272"/>
                </a:lnTo>
                <a:lnTo>
                  <a:pt x="7336" y="272"/>
                </a:lnTo>
                <a:lnTo>
                  <a:pt x="7512" y="272"/>
                </a:lnTo>
                <a:lnTo>
                  <a:pt x="7688" y="272"/>
                </a:lnTo>
                <a:lnTo>
                  <a:pt x="7864" y="272"/>
                </a:lnTo>
                <a:lnTo>
                  <a:pt x="8040" y="272"/>
                </a:lnTo>
                <a:lnTo>
                  <a:pt x="8216" y="272"/>
                </a:lnTo>
                <a:lnTo>
                  <a:pt x="8392" y="272"/>
                </a:lnTo>
                <a:lnTo>
                  <a:pt x="8584" y="272"/>
                </a:lnTo>
                <a:lnTo>
                  <a:pt x="8760" y="272"/>
                </a:lnTo>
                <a:lnTo>
                  <a:pt x="8936" y="272"/>
                </a:lnTo>
                <a:lnTo>
                  <a:pt x="9112" y="272"/>
                </a:lnTo>
                <a:lnTo>
                  <a:pt x="9288" y="272"/>
                </a:lnTo>
                <a:lnTo>
                  <a:pt x="9464" y="272"/>
                </a:lnTo>
                <a:lnTo>
                  <a:pt x="9640" y="272"/>
                </a:lnTo>
                <a:lnTo>
                  <a:pt x="9816" y="272"/>
                </a:lnTo>
                <a:lnTo>
                  <a:pt x="10008" y="272"/>
                </a:lnTo>
                <a:lnTo>
                  <a:pt x="10184" y="272"/>
                </a:lnTo>
                <a:lnTo>
                  <a:pt x="10360" y="272"/>
                </a:lnTo>
                <a:lnTo>
                  <a:pt x="10536" y="272"/>
                </a:lnTo>
                <a:lnTo>
                  <a:pt x="10712" y="272"/>
                </a:lnTo>
                <a:lnTo>
                  <a:pt x="10888" y="272"/>
                </a:lnTo>
                <a:lnTo>
                  <a:pt x="11064" y="272"/>
                </a:lnTo>
                <a:lnTo>
                  <a:pt x="11256" y="272"/>
                </a:lnTo>
                <a:lnTo>
                  <a:pt x="11432" y="272"/>
                </a:lnTo>
                <a:lnTo>
                  <a:pt x="11608" y="272"/>
                </a:lnTo>
                <a:lnTo>
                  <a:pt x="11784" y="272"/>
                </a:lnTo>
                <a:lnTo>
                  <a:pt x="11960" y="272"/>
                </a:lnTo>
                <a:lnTo>
                  <a:pt x="12136" y="272"/>
                </a:lnTo>
                <a:lnTo>
                  <a:pt x="12312" y="272"/>
                </a:lnTo>
                <a:lnTo>
                  <a:pt x="12504" y="272"/>
                </a:lnTo>
                <a:lnTo>
                  <a:pt x="12680" y="272"/>
                </a:lnTo>
                <a:lnTo>
                  <a:pt x="12856" y="272"/>
                </a:lnTo>
                <a:lnTo>
                  <a:pt x="13032" y="272"/>
                </a:lnTo>
                <a:lnTo>
                  <a:pt x="13208" y="272"/>
                </a:lnTo>
                <a:lnTo>
                  <a:pt x="13188" y="283"/>
                </a:lnTo>
                <a:lnTo>
                  <a:pt x="13364" y="11"/>
                </a:lnTo>
                <a:cubicBezTo>
                  <a:pt x="13369" y="5"/>
                  <a:pt x="13376" y="0"/>
                  <a:pt x="13384" y="0"/>
                </a:cubicBezTo>
                <a:lnTo>
                  <a:pt x="13560" y="0"/>
                </a:lnTo>
                <a:lnTo>
                  <a:pt x="13736" y="0"/>
                </a:lnTo>
                <a:lnTo>
                  <a:pt x="13928" y="0"/>
                </a:lnTo>
                <a:lnTo>
                  <a:pt x="14104" y="0"/>
                </a:lnTo>
                <a:lnTo>
                  <a:pt x="14280" y="0"/>
                </a:lnTo>
                <a:lnTo>
                  <a:pt x="14456" y="0"/>
                </a:lnTo>
                <a:cubicBezTo>
                  <a:pt x="14470" y="0"/>
                  <a:pt x="14480" y="11"/>
                  <a:pt x="14480" y="24"/>
                </a:cubicBezTo>
                <a:cubicBezTo>
                  <a:pt x="14480" y="38"/>
                  <a:pt x="14470" y="48"/>
                  <a:pt x="14456" y="48"/>
                </a:cubicBezTo>
                <a:lnTo>
                  <a:pt x="14280" y="48"/>
                </a:lnTo>
                <a:lnTo>
                  <a:pt x="14104" y="48"/>
                </a:lnTo>
                <a:lnTo>
                  <a:pt x="13928" y="48"/>
                </a:lnTo>
                <a:lnTo>
                  <a:pt x="13736" y="48"/>
                </a:lnTo>
                <a:lnTo>
                  <a:pt x="13560" y="48"/>
                </a:lnTo>
                <a:lnTo>
                  <a:pt x="13384" y="48"/>
                </a:lnTo>
                <a:lnTo>
                  <a:pt x="13405" y="38"/>
                </a:lnTo>
                <a:lnTo>
                  <a:pt x="13229" y="310"/>
                </a:lnTo>
                <a:cubicBezTo>
                  <a:pt x="13224" y="316"/>
                  <a:pt x="13217" y="320"/>
                  <a:pt x="13208" y="320"/>
                </a:cubicBezTo>
                <a:lnTo>
                  <a:pt x="13032" y="320"/>
                </a:lnTo>
                <a:lnTo>
                  <a:pt x="12856" y="320"/>
                </a:lnTo>
                <a:lnTo>
                  <a:pt x="12680" y="320"/>
                </a:lnTo>
                <a:lnTo>
                  <a:pt x="12504" y="320"/>
                </a:lnTo>
                <a:lnTo>
                  <a:pt x="12312" y="320"/>
                </a:lnTo>
                <a:lnTo>
                  <a:pt x="12136" y="320"/>
                </a:lnTo>
                <a:lnTo>
                  <a:pt x="11960" y="320"/>
                </a:lnTo>
                <a:lnTo>
                  <a:pt x="11784" y="320"/>
                </a:lnTo>
                <a:lnTo>
                  <a:pt x="11608" y="320"/>
                </a:lnTo>
                <a:lnTo>
                  <a:pt x="11432" y="320"/>
                </a:lnTo>
                <a:lnTo>
                  <a:pt x="11256" y="320"/>
                </a:lnTo>
                <a:lnTo>
                  <a:pt x="11064" y="320"/>
                </a:lnTo>
                <a:lnTo>
                  <a:pt x="10888" y="320"/>
                </a:lnTo>
                <a:lnTo>
                  <a:pt x="10712" y="320"/>
                </a:lnTo>
                <a:lnTo>
                  <a:pt x="10536" y="320"/>
                </a:lnTo>
                <a:lnTo>
                  <a:pt x="10360" y="320"/>
                </a:lnTo>
                <a:lnTo>
                  <a:pt x="10184" y="320"/>
                </a:lnTo>
                <a:lnTo>
                  <a:pt x="10008" y="320"/>
                </a:lnTo>
                <a:lnTo>
                  <a:pt x="9816" y="320"/>
                </a:lnTo>
                <a:lnTo>
                  <a:pt x="9640" y="320"/>
                </a:lnTo>
                <a:lnTo>
                  <a:pt x="9464" y="320"/>
                </a:lnTo>
                <a:lnTo>
                  <a:pt x="9288" y="320"/>
                </a:lnTo>
                <a:lnTo>
                  <a:pt x="9112" y="320"/>
                </a:lnTo>
                <a:lnTo>
                  <a:pt x="8936" y="320"/>
                </a:lnTo>
                <a:lnTo>
                  <a:pt x="8760" y="320"/>
                </a:lnTo>
                <a:lnTo>
                  <a:pt x="8584" y="320"/>
                </a:lnTo>
                <a:lnTo>
                  <a:pt x="8392" y="320"/>
                </a:lnTo>
                <a:lnTo>
                  <a:pt x="8216" y="320"/>
                </a:lnTo>
                <a:lnTo>
                  <a:pt x="8040" y="320"/>
                </a:lnTo>
                <a:lnTo>
                  <a:pt x="7864" y="320"/>
                </a:lnTo>
                <a:lnTo>
                  <a:pt x="7688" y="320"/>
                </a:lnTo>
                <a:lnTo>
                  <a:pt x="7512" y="320"/>
                </a:lnTo>
                <a:lnTo>
                  <a:pt x="7336" y="320"/>
                </a:lnTo>
                <a:lnTo>
                  <a:pt x="7144" y="320"/>
                </a:lnTo>
                <a:lnTo>
                  <a:pt x="6968" y="320"/>
                </a:lnTo>
                <a:lnTo>
                  <a:pt x="6792" y="320"/>
                </a:lnTo>
                <a:lnTo>
                  <a:pt x="6616" y="320"/>
                </a:lnTo>
                <a:lnTo>
                  <a:pt x="6440" y="320"/>
                </a:lnTo>
                <a:lnTo>
                  <a:pt x="6264" y="320"/>
                </a:lnTo>
                <a:lnTo>
                  <a:pt x="6088" y="320"/>
                </a:lnTo>
                <a:lnTo>
                  <a:pt x="5896" y="320"/>
                </a:lnTo>
                <a:lnTo>
                  <a:pt x="5720" y="320"/>
                </a:lnTo>
                <a:lnTo>
                  <a:pt x="5544" y="320"/>
                </a:lnTo>
                <a:lnTo>
                  <a:pt x="5368" y="320"/>
                </a:lnTo>
                <a:lnTo>
                  <a:pt x="5192" y="320"/>
                </a:lnTo>
                <a:lnTo>
                  <a:pt x="5016" y="320"/>
                </a:lnTo>
                <a:lnTo>
                  <a:pt x="4840" y="320"/>
                </a:lnTo>
                <a:lnTo>
                  <a:pt x="4664" y="320"/>
                </a:lnTo>
                <a:lnTo>
                  <a:pt x="4472" y="320"/>
                </a:lnTo>
                <a:lnTo>
                  <a:pt x="4296" y="320"/>
                </a:lnTo>
                <a:lnTo>
                  <a:pt x="4120" y="320"/>
                </a:lnTo>
                <a:lnTo>
                  <a:pt x="3944" y="320"/>
                </a:lnTo>
                <a:lnTo>
                  <a:pt x="3768" y="320"/>
                </a:lnTo>
                <a:lnTo>
                  <a:pt x="3592" y="320"/>
                </a:lnTo>
                <a:lnTo>
                  <a:pt x="3416" y="320"/>
                </a:lnTo>
                <a:lnTo>
                  <a:pt x="3436" y="310"/>
                </a:lnTo>
                <a:lnTo>
                  <a:pt x="3244" y="598"/>
                </a:lnTo>
                <a:lnTo>
                  <a:pt x="3247" y="592"/>
                </a:lnTo>
                <a:lnTo>
                  <a:pt x="3071" y="1136"/>
                </a:lnTo>
                <a:lnTo>
                  <a:pt x="3072" y="1129"/>
                </a:lnTo>
                <a:lnTo>
                  <a:pt x="2896" y="7401"/>
                </a:lnTo>
                <a:cubicBezTo>
                  <a:pt x="2896" y="7414"/>
                  <a:pt x="2885" y="7424"/>
                  <a:pt x="2872" y="7424"/>
                </a:cubicBezTo>
                <a:lnTo>
                  <a:pt x="2696" y="7424"/>
                </a:lnTo>
                <a:lnTo>
                  <a:pt x="2520" y="7424"/>
                </a:lnTo>
                <a:lnTo>
                  <a:pt x="2344" y="7424"/>
                </a:lnTo>
                <a:lnTo>
                  <a:pt x="2168" y="7424"/>
                </a:lnTo>
                <a:lnTo>
                  <a:pt x="1976" y="7424"/>
                </a:lnTo>
                <a:lnTo>
                  <a:pt x="1800" y="7424"/>
                </a:lnTo>
                <a:lnTo>
                  <a:pt x="1624" y="7424"/>
                </a:lnTo>
                <a:lnTo>
                  <a:pt x="1448" y="7424"/>
                </a:lnTo>
                <a:lnTo>
                  <a:pt x="1272" y="7424"/>
                </a:lnTo>
                <a:lnTo>
                  <a:pt x="1096" y="7424"/>
                </a:lnTo>
                <a:lnTo>
                  <a:pt x="920" y="7424"/>
                </a:lnTo>
                <a:lnTo>
                  <a:pt x="744" y="7424"/>
                </a:lnTo>
                <a:lnTo>
                  <a:pt x="552" y="7424"/>
                </a:lnTo>
                <a:lnTo>
                  <a:pt x="376" y="7424"/>
                </a:lnTo>
                <a:lnTo>
                  <a:pt x="200" y="7424"/>
                </a:lnTo>
                <a:lnTo>
                  <a:pt x="24" y="7424"/>
                </a:lnTo>
                <a:cubicBezTo>
                  <a:pt x="11" y="7424"/>
                  <a:pt x="0" y="7414"/>
                  <a:pt x="0" y="7400"/>
                </a:cubicBezTo>
                <a:cubicBezTo>
                  <a:pt x="0" y="7387"/>
                  <a:pt x="11" y="7376"/>
                  <a:pt x="24" y="7376"/>
                </a:cubicBezTo>
                <a:close/>
              </a:path>
            </a:pathLst>
          </a:custGeom>
          <a:solidFill>
            <a:srgbClr val="7CAFDD"/>
          </a:solidFill>
          <a:ln w="5" cap="flat">
            <a:solidFill>
              <a:srgbClr val="7CAFD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649350" y="3340433"/>
            <a:ext cx="7251553" cy="2588526"/>
          </a:xfrm>
          <a:custGeom>
            <a:avLst/>
            <a:gdLst/>
            <a:ahLst/>
            <a:cxnLst>
              <a:cxn ang="0">
                <a:pos x="403" y="5250"/>
              </a:cxn>
              <a:cxn ang="0">
                <a:pos x="1123" y="5234"/>
              </a:cxn>
              <a:cxn ang="0">
                <a:pos x="1827" y="5218"/>
              </a:cxn>
              <a:cxn ang="0">
                <a:pos x="2543" y="5187"/>
              </a:cxn>
              <a:cxn ang="0">
                <a:pos x="2891" y="5107"/>
              </a:cxn>
              <a:cxn ang="0">
                <a:pos x="3227" y="4968"/>
              </a:cxn>
              <a:cxn ang="0">
                <a:pos x="3596" y="4536"/>
              </a:cxn>
              <a:cxn ang="0">
                <a:pos x="4122" y="4186"/>
              </a:cxn>
              <a:cxn ang="0">
                <a:pos x="4473" y="3884"/>
              </a:cxn>
              <a:cxn ang="0">
                <a:pos x="5013" y="3213"/>
              </a:cxn>
              <a:cxn ang="0">
                <a:pos x="5737" y="2731"/>
              </a:cxn>
              <a:cxn ang="0">
                <a:pos x="6092" y="2424"/>
              </a:cxn>
              <a:cxn ang="0">
                <a:pos x="6800" y="2087"/>
              </a:cxn>
              <a:cxn ang="0">
                <a:pos x="7340" y="1848"/>
              </a:cxn>
              <a:cxn ang="0">
                <a:pos x="7879" y="1620"/>
              </a:cxn>
              <a:cxn ang="0">
                <a:pos x="8595" y="1365"/>
              </a:cxn>
              <a:cxn ang="0">
                <a:pos x="9127" y="1172"/>
              </a:cxn>
              <a:cxn ang="0">
                <a:pos x="9660" y="920"/>
              </a:cxn>
              <a:cxn ang="0">
                <a:pos x="10199" y="772"/>
              </a:cxn>
              <a:cxn ang="0">
                <a:pos x="10923" y="611"/>
              </a:cxn>
              <a:cxn ang="0">
                <a:pos x="11623" y="452"/>
              </a:cxn>
              <a:cxn ang="0">
                <a:pos x="12171" y="371"/>
              </a:cxn>
              <a:cxn ang="0">
                <a:pos x="12879" y="259"/>
              </a:cxn>
              <a:cxn ang="0">
                <a:pos x="13595" y="163"/>
              </a:cxn>
              <a:cxn ang="0">
                <a:pos x="14303" y="67"/>
              </a:cxn>
              <a:cxn ang="0">
                <a:pos x="15023" y="3"/>
              </a:cxn>
              <a:cxn ang="0">
                <a:pos x="14680" y="130"/>
              </a:cxn>
              <a:cxn ang="0">
                <a:pos x="13964" y="210"/>
              </a:cxn>
              <a:cxn ang="0">
                <a:pos x="13255" y="306"/>
              </a:cxn>
              <a:cxn ang="0">
                <a:pos x="12540" y="402"/>
              </a:cxn>
              <a:cxn ang="0">
                <a:pos x="11816" y="530"/>
              </a:cxn>
              <a:cxn ang="0">
                <a:pos x="11292" y="626"/>
              </a:cxn>
              <a:cxn ang="0">
                <a:pos x="10576" y="769"/>
              </a:cxn>
              <a:cxn ang="0">
                <a:pos x="9872" y="961"/>
              </a:cxn>
              <a:cxn ang="0">
                <a:pos x="9335" y="1182"/>
              </a:cxn>
              <a:cxn ang="0">
                <a:pos x="8983" y="1310"/>
              </a:cxn>
              <a:cxn ang="0">
                <a:pos x="8278" y="1583"/>
              </a:cxn>
              <a:cxn ang="0">
                <a:pos x="7732" y="1792"/>
              </a:cxn>
              <a:cxn ang="0">
                <a:pos x="7204" y="2032"/>
              </a:cxn>
              <a:cxn ang="0">
                <a:pos x="6490" y="2333"/>
              </a:cxn>
              <a:cxn ang="0">
                <a:pos x="5976" y="2593"/>
              </a:cxn>
              <a:cxn ang="0">
                <a:pos x="5421" y="3051"/>
              </a:cxn>
              <a:cxn ang="0">
                <a:pos x="4725" y="3604"/>
              </a:cxn>
              <a:cxn ang="0">
                <a:pos x="4361" y="4176"/>
              </a:cxn>
              <a:cxn ang="0">
                <a:pos x="3826" y="4520"/>
              </a:cxn>
              <a:cxn ang="0">
                <a:pos x="3474" y="4760"/>
              </a:cxn>
              <a:cxn ang="0">
                <a:pos x="3102" y="5162"/>
              </a:cxn>
              <a:cxn ang="0">
                <a:pos x="2740" y="5264"/>
              </a:cxn>
              <a:cxn ang="0">
                <a:pos x="2200" y="5298"/>
              </a:cxn>
              <a:cxn ang="0">
                <a:pos x="1475" y="5330"/>
              </a:cxn>
              <a:cxn ang="0">
                <a:pos x="771" y="5330"/>
              </a:cxn>
              <a:cxn ang="0">
                <a:pos x="236" y="5346"/>
              </a:cxn>
            </a:cxnLst>
            <a:rect l="0" t="0" r="r" b="b"/>
            <a:pathLst>
              <a:path w="15078" h="5382">
                <a:moveTo>
                  <a:pt x="43" y="5283"/>
                </a:moveTo>
                <a:lnTo>
                  <a:pt x="219" y="5251"/>
                </a:lnTo>
                <a:cubicBezTo>
                  <a:pt x="222" y="5251"/>
                  <a:pt x="225" y="5250"/>
                  <a:pt x="227" y="5250"/>
                </a:cubicBezTo>
                <a:lnTo>
                  <a:pt x="403" y="5250"/>
                </a:lnTo>
                <a:lnTo>
                  <a:pt x="575" y="5235"/>
                </a:lnTo>
                <a:lnTo>
                  <a:pt x="771" y="5234"/>
                </a:lnTo>
                <a:lnTo>
                  <a:pt x="947" y="5234"/>
                </a:lnTo>
                <a:lnTo>
                  <a:pt x="1123" y="5234"/>
                </a:lnTo>
                <a:lnTo>
                  <a:pt x="1299" y="5234"/>
                </a:lnTo>
                <a:lnTo>
                  <a:pt x="1475" y="5234"/>
                </a:lnTo>
                <a:lnTo>
                  <a:pt x="1647" y="5219"/>
                </a:lnTo>
                <a:lnTo>
                  <a:pt x="1827" y="5218"/>
                </a:lnTo>
                <a:lnTo>
                  <a:pt x="2019" y="5218"/>
                </a:lnTo>
                <a:lnTo>
                  <a:pt x="2191" y="5203"/>
                </a:lnTo>
                <a:lnTo>
                  <a:pt x="2371" y="5202"/>
                </a:lnTo>
                <a:lnTo>
                  <a:pt x="2543" y="5187"/>
                </a:lnTo>
                <a:lnTo>
                  <a:pt x="2719" y="5171"/>
                </a:lnTo>
                <a:lnTo>
                  <a:pt x="2707" y="5173"/>
                </a:lnTo>
                <a:lnTo>
                  <a:pt x="2883" y="5109"/>
                </a:lnTo>
                <a:cubicBezTo>
                  <a:pt x="2886" y="5108"/>
                  <a:pt x="2888" y="5108"/>
                  <a:pt x="2891" y="5107"/>
                </a:cubicBezTo>
                <a:lnTo>
                  <a:pt x="3067" y="5075"/>
                </a:lnTo>
                <a:lnTo>
                  <a:pt x="3049" y="5083"/>
                </a:lnTo>
                <a:lnTo>
                  <a:pt x="3241" y="4955"/>
                </a:lnTo>
                <a:lnTo>
                  <a:pt x="3227" y="4968"/>
                </a:lnTo>
                <a:lnTo>
                  <a:pt x="3403" y="4696"/>
                </a:lnTo>
                <a:cubicBezTo>
                  <a:pt x="3406" y="4692"/>
                  <a:pt x="3409" y="4688"/>
                  <a:pt x="3413" y="4685"/>
                </a:cubicBezTo>
                <a:lnTo>
                  <a:pt x="3589" y="4541"/>
                </a:lnTo>
                <a:cubicBezTo>
                  <a:pt x="3591" y="4539"/>
                  <a:pt x="3594" y="4538"/>
                  <a:pt x="3596" y="4536"/>
                </a:cubicBezTo>
                <a:lnTo>
                  <a:pt x="3772" y="4440"/>
                </a:lnTo>
                <a:lnTo>
                  <a:pt x="3765" y="4445"/>
                </a:lnTo>
                <a:lnTo>
                  <a:pt x="3941" y="4301"/>
                </a:lnTo>
                <a:lnTo>
                  <a:pt x="4122" y="4186"/>
                </a:lnTo>
                <a:lnTo>
                  <a:pt x="4304" y="4103"/>
                </a:lnTo>
                <a:lnTo>
                  <a:pt x="4286" y="4116"/>
                </a:lnTo>
                <a:lnTo>
                  <a:pt x="4478" y="3876"/>
                </a:lnTo>
                <a:lnTo>
                  <a:pt x="4473" y="3884"/>
                </a:lnTo>
                <a:lnTo>
                  <a:pt x="4649" y="3548"/>
                </a:lnTo>
                <a:cubicBezTo>
                  <a:pt x="4651" y="3544"/>
                  <a:pt x="4654" y="3540"/>
                  <a:pt x="4658" y="3537"/>
                </a:cubicBezTo>
                <a:lnTo>
                  <a:pt x="4834" y="3361"/>
                </a:lnTo>
                <a:lnTo>
                  <a:pt x="5013" y="3213"/>
                </a:lnTo>
                <a:lnTo>
                  <a:pt x="5191" y="3084"/>
                </a:lnTo>
                <a:lnTo>
                  <a:pt x="5370" y="2970"/>
                </a:lnTo>
                <a:lnTo>
                  <a:pt x="5546" y="2858"/>
                </a:lnTo>
                <a:lnTo>
                  <a:pt x="5737" y="2731"/>
                </a:lnTo>
                <a:lnTo>
                  <a:pt x="5727" y="2739"/>
                </a:lnTo>
                <a:lnTo>
                  <a:pt x="5903" y="2531"/>
                </a:lnTo>
                <a:cubicBezTo>
                  <a:pt x="5907" y="2527"/>
                  <a:pt x="5911" y="2523"/>
                  <a:pt x="5916" y="2520"/>
                </a:cubicBezTo>
                <a:lnTo>
                  <a:pt x="6092" y="2424"/>
                </a:lnTo>
                <a:lnTo>
                  <a:pt x="6272" y="2343"/>
                </a:lnTo>
                <a:lnTo>
                  <a:pt x="6444" y="2248"/>
                </a:lnTo>
                <a:lnTo>
                  <a:pt x="6624" y="2167"/>
                </a:lnTo>
                <a:lnTo>
                  <a:pt x="6800" y="2087"/>
                </a:lnTo>
                <a:lnTo>
                  <a:pt x="6993" y="2006"/>
                </a:lnTo>
                <a:lnTo>
                  <a:pt x="7171" y="1941"/>
                </a:lnTo>
                <a:lnTo>
                  <a:pt x="7164" y="1944"/>
                </a:lnTo>
                <a:lnTo>
                  <a:pt x="7340" y="1848"/>
                </a:lnTo>
                <a:lnTo>
                  <a:pt x="7520" y="1767"/>
                </a:lnTo>
                <a:lnTo>
                  <a:pt x="7699" y="1701"/>
                </a:lnTo>
                <a:lnTo>
                  <a:pt x="7872" y="1623"/>
                </a:lnTo>
                <a:cubicBezTo>
                  <a:pt x="7874" y="1622"/>
                  <a:pt x="7876" y="1621"/>
                  <a:pt x="7879" y="1620"/>
                </a:cubicBezTo>
                <a:lnTo>
                  <a:pt x="8055" y="1572"/>
                </a:lnTo>
                <a:lnTo>
                  <a:pt x="8241" y="1494"/>
                </a:lnTo>
                <a:lnTo>
                  <a:pt x="8419" y="1429"/>
                </a:lnTo>
                <a:lnTo>
                  <a:pt x="8595" y="1365"/>
                </a:lnTo>
                <a:lnTo>
                  <a:pt x="8771" y="1301"/>
                </a:lnTo>
                <a:lnTo>
                  <a:pt x="8944" y="1223"/>
                </a:lnTo>
                <a:cubicBezTo>
                  <a:pt x="8946" y="1222"/>
                  <a:pt x="8948" y="1221"/>
                  <a:pt x="8951" y="1220"/>
                </a:cubicBezTo>
                <a:lnTo>
                  <a:pt x="9127" y="1172"/>
                </a:lnTo>
                <a:lnTo>
                  <a:pt x="9120" y="1175"/>
                </a:lnTo>
                <a:lnTo>
                  <a:pt x="9296" y="1095"/>
                </a:lnTo>
                <a:lnTo>
                  <a:pt x="9489" y="1014"/>
                </a:lnTo>
                <a:lnTo>
                  <a:pt x="9660" y="920"/>
                </a:lnTo>
                <a:cubicBezTo>
                  <a:pt x="9664" y="919"/>
                  <a:pt x="9667" y="917"/>
                  <a:pt x="9671" y="916"/>
                </a:cubicBezTo>
                <a:lnTo>
                  <a:pt x="9847" y="868"/>
                </a:lnTo>
                <a:lnTo>
                  <a:pt x="10023" y="820"/>
                </a:lnTo>
                <a:lnTo>
                  <a:pt x="10199" y="772"/>
                </a:lnTo>
                <a:lnTo>
                  <a:pt x="10375" y="724"/>
                </a:lnTo>
                <a:lnTo>
                  <a:pt x="10551" y="676"/>
                </a:lnTo>
                <a:lnTo>
                  <a:pt x="10748" y="643"/>
                </a:lnTo>
                <a:lnTo>
                  <a:pt x="10923" y="611"/>
                </a:lnTo>
                <a:lnTo>
                  <a:pt x="11095" y="564"/>
                </a:lnTo>
                <a:lnTo>
                  <a:pt x="11275" y="531"/>
                </a:lnTo>
                <a:lnTo>
                  <a:pt x="11451" y="499"/>
                </a:lnTo>
                <a:lnTo>
                  <a:pt x="11623" y="452"/>
                </a:lnTo>
                <a:cubicBezTo>
                  <a:pt x="11626" y="451"/>
                  <a:pt x="11628" y="451"/>
                  <a:pt x="11631" y="451"/>
                </a:cubicBezTo>
                <a:lnTo>
                  <a:pt x="11807" y="435"/>
                </a:lnTo>
                <a:lnTo>
                  <a:pt x="11996" y="403"/>
                </a:lnTo>
                <a:lnTo>
                  <a:pt x="12171" y="371"/>
                </a:lnTo>
                <a:lnTo>
                  <a:pt x="12347" y="339"/>
                </a:lnTo>
                <a:lnTo>
                  <a:pt x="12523" y="307"/>
                </a:lnTo>
                <a:lnTo>
                  <a:pt x="12699" y="275"/>
                </a:lnTo>
                <a:lnTo>
                  <a:pt x="12879" y="259"/>
                </a:lnTo>
                <a:lnTo>
                  <a:pt x="13051" y="227"/>
                </a:lnTo>
                <a:lnTo>
                  <a:pt x="13247" y="211"/>
                </a:lnTo>
                <a:lnTo>
                  <a:pt x="13423" y="195"/>
                </a:lnTo>
                <a:lnTo>
                  <a:pt x="13595" y="163"/>
                </a:lnTo>
                <a:lnTo>
                  <a:pt x="13775" y="147"/>
                </a:lnTo>
                <a:lnTo>
                  <a:pt x="13947" y="115"/>
                </a:lnTo>
                <a:lnTo>
                  <a:pt x="14123" y="83"/>
                </a:lnTo>
                <a:lnTo>
                  <a:pt x="14303" y="67"/>
                </a:lnTo>
                <a:lnTo>
                  <a:pt x="14495" y="51"/>
                </a:lnTo>
                <a:lnTo>
                  <a:pt x="14671" y="35"/>
                </a:lnTo>
                <a:lnTo>
                  <a:pt x="14847" y="19"/>
                </a:lnTo>
                <a:lnTo>
                  <a:pt x="15023" y="3"/>
                </a:lnTo>
                <a:cubicBezTo>
                  <a:pt x="15050" y="0"/>
                  <a:pt x="15073" y="20"/>
                  <a:pt x="15075" y="46"/>
                </a:cubicBezTo>
                <a:cubicBezTo>
                  <a:pt x="15078" y="73"/>
                  <a:pt x="15058" y="96"/>
                  <a:pt x="15032" y="98"/>
                </a:cubicBezTo>
                <a:lnTo>
                  <a:pt x="14856" y="114"/>
                </a:lnTo>
                <a:lnTo>
                  <a:pt x="14680" y="130"/>
                </a:lnTo>
                <a:lnTo>
                  <a:pt x="14503" y="146"/>
                </a:lnTo>
                <a:lnTo>
                  <a:pt x="14312" y="162"/>
                </a:lnTo>
                <a:lnTo>
                  <a:pt x="14140" y="178"/>
                </a:lnTo>
                <a:lnTo>
                  <a:pt x="13964" y="210"/>
                </a:lnTo>
                <a:lnTo>
                  <a:pt x="13784" y="242"/>
                </a:lnTo>
                <a:lnTo>
                  <a:pt x="13612" y="258"/>
                </a:lnTo>
                <a:lnTo>
                  <a:pt x="13432" y="290"/>
                </a:lnTo>
                <a:lnTo>
                  <a:pt x="13255" y="306"/>
                </a:lnTo>
                <a:lnTo>
                  <a:pt x="13068" y="322"/>
                </a:lnTo>
                <a:lnTo>
                  <a:pt x="12888" y="354"/>
                </a:lnTo>
                <a:lnTo>
                  <a:pt x="12716" y="370"/>
                </a:lnTo>
                <a:lnTo>
                  <a:pt x="12540" y="402"/>
                </a:lnTo>
                <a:lnTo>
                  <a:pt x="12364" y="434"/>
                </a:lnTo>
                <a:lnTo>
                  <a:pt x="12188" y="466"/>
                </a:lnTo>
                <a:lnTo>
                  <a:pt x="12011" y="498"/>
                </a:lnTo>
                <a:lnTo>
                  <a:pt x="11816" y="530"/>
                </a:lnTo>
                <a:lnTo>
                  <a:pt x="11640" y="546"/>
                </a:lnTo>
                <a:lnTo>
                  <a:pt x="11648" y="545"/>
                </a:lnTo>
                <a:lnTo>
                  <a:pt x="11468" y="594"/>
                </a:lnTo>
                <a:lnTo>
                  <a:pt x="11292" y="626"/>
                </a:lnTo>
                <a:lnTo>
                  <a:pt x="11120" y="657"/>
                </a:lnTo>
                <a:lnTo>
                  <a:pt x="10940" y="706"/>
                </a:lnTo>
                <a:lnTo>
                  <a:pt x="10763" y="738"/>
                </a:lnTo>
                <a:lnTo>
                  <a:pt x="10576" y="769"/>
                </a:lnTo>
                <a:lnTo>
                  <a:pt x="10400" y="817"/>
                </a:lnTo>
                <a:lnTo>
                  <a:pt x="10224" y="865"/>
                </a:lnTo>
                <a:lnTo>
                  <a:pt x="10048" y="913"/>
                </a:lnTo>
                <a:lnTo>
                  <a:pt x="9872" y="961"/>
                </a:lnTo>
                <a:lnTo>
                  <a:pt x="9696" y="1009"/>
                </a:lnTo>
                <a:lnTo>
                  <a:pt x="9706" y="1005"/>
                </a:lnTo>
                <a:lnTo>
                  <a:pt x="9526" y="1103"/>
                </a:lnTo>
                <a:lnTo>
                  <a:pt x="9335" y="1182"/>
                </a:lnTo>
                <a:lnTo>
                  <a:pt x="9159" y="1262"/>
                </a:lnTo>
                <a:cubicBezTo>
                  <a:pt x="9157" y="1263"/>
                  <a:pt x="9155" y="1264"/>
                  <a:pt x="9152" y="1265"/>
                </a:cubicBezTo>
                <a:lnTo>
                  <a:pt x="8976" y="1313"/>
                </a:lnTo>
                <a:lnTo>
                  <a:pt x="8983" y="1310"/>
                </a:lnTo>
                <a:lnTo>
                  <a:pt x="8804" y="1392"/>
                </a:lnTo>
                <a:lnTo>
                  <a:pt x="8628" y="1456"/>
                </a:lnTo>
                <a:lnTo>
                  <a:pt x="8452" y="1520"/>
                </a:lnTo>
                <a:lnTo>
                  <a:pt x="8278" y="1583"/>
                </a:lnTo>
                <a:lnTo>
                  <a:pt x="8080" y="1665"/>
                </a:lnTo>
                <a:lnTo>
                  <a:pt x="7904" y="1713"/>
                </a:lnTo>
                <a:lnTo>
                  <a:pt x="7911" y="1710"/>
                </a:lnTo>
                <a:lnTo>
                  <a:pt x="7732" y="1792"/>
                </a:lnTo>
                <a:lnTo>
                  <a:pt x="7559" y="1854"/>
                </a:lnTo>
                <a:lnTo>
                  <a:pt x="7386" y="1933"/>
                </a:lnTo>
                <a:lnTo>
                  <a:pt x="7210" y="2029"/>
                </a:lnTo>
                <a:cubicBezTo>
                  <a:pt x="7208" y="2030"/>
                  <a:pt x="7206" y="2031"/>
                  <a:pt x="7204" y="2032"/>
                </a:cubicBezTo>
                <a:lnTo>
                  <a:pt x="7030" y="2095"/>
                </a:lnTo>
                <a:lnTo>
                  <a:pt x="6839" y="2174"/>
                </a:lnTo>
                <a:lnTo>
                  <a:pt x="6663" y="2254"/>
                </a:lnTo>
                <a:lnTo>
                  <a:pt x="6490" y="2333"/>
                </a:lnTo>
                <a:lnTo>
                  <a:pt x="6311" y="2430"/>
                </a:lnTo>
                <a:lnTo>
                  <a:pt x="6138" y="2509"/>
                </a:lnTo>
                <a:lnTo>
                  <a:pt x="5962" y="2605"/>
                </a:lnTo>
                <a:lnTo>
                  <a:pt x="5976" y="2593"/>
                </a:lnTo>
                <a:lnTo>
                  <a:pt x="5800" y="2801"/>
                </a:lnTo>
                <a:cubicBezTo>
                  <a:pt x="5797" y="2805"/>
                  <a:pt x="5794" y="2808"/>
                  <a:pt x="5790" y="2810"/>
                </a:cubicBezTo>
                <a:lnTo>
                  <a:pt x="5597" y="2939"/>
                </a:lnTo>
                <a:lnTo>
                  <a:pt x="5421" y="3051"/>
                </a:lnTo>
                <a:lnTo>
                  <a:pt x="5248" y="3161"/>
                </a:lnTo>
                <a:lnTo>
                  <a:pt x="5074" y="3288"/>
                </a:lnTo>
                <a:lnTo>
                  <a:pt x="4901" y="3428"/>
                </a:lnTo>
                <a:lnTo>
                  <a:pt x="4725" y="3604"/>
                </a:lnTo>
                <a:lnTo>
                  <a:pt x="4734" y="3593"/>
                </a:lnTo>
                <a:lnTo>
                  <a:pt x="4558" y="3929"/>
                </a:lnTo>
                <a:cubicBezTo>
                  <a:pt x="4557" y="3931"/>
                  <a:pt x="4555" y="3934"/>
                  <a:pt x="4553" y="3936"/>
                </a:cubicBezTo>
                <a:lnTo>
                  <a:pt x="4361" y="4176"/>
                </a:lnTo>
                <a:cubicBezTo>
                  <a:pt x="4356" y="4182"/>
                  <a:pt x="4350" y="4187"/>
                  <a:pt x="4343" y="4190"/>
                </a:cubicBezTo>
                <a:lnTo>
                  <a:pt x="4173" y="4267"/>
                </a:lnTo>
                <a:lnTo>
                  <a:pt x="4002" y="4376"/>
                </a:lnTo>
                <a:lnTo>
                  <a:pt x="3826" y="4520"/>
                </a:lnTo>
                <a:cubicBezTo>
                  <a:pt x="3824" y="4522"/>
                  <a:pt x="3821" y="4523"/>
                  <a:pt x="3818" y="4525"/>
                </a:cubicBezTo>
                <a:lnTo>
                  <a:pt x="3642" y="4621"/>
                </a:lnTo>
                <a:lnTo>
                  <a:pt x="3650" y="4616"/>
                </a:lnTo>
                <a:lnTo>
                  <a:pt x="3474" y="4760"/>
                </a:lnTo>
                <a:lnTo>
                  <a:pt x="3484" y="4749"/>
                </a:lnTo>
                <a:lnTo>
                  <a:pt x="3308" y="5021"/>
                </a:lnTo>
                <a:cubicBezTo>
                  <a:pt x="3304" y="5026"/>
                  <a:pt x="3300" y="5031"/>
                  <a:pt x="3294" y="5034"/>
                </a:cubicBezTo>
                <a:lnTo>
                  <a:pt x="3102" y="5162"/>
                </a:lnTo>
                <a:cubicBezTo>
                  <a:pt x="3097" y="5166"/>
                  <a:pt x="3091" y="5169"/>
                  <a:pt x="3084" y="5170"/>
                </a:cubicBezTo>
                <a:lnTo>
                  <a:pt x="2908" y="5202"/>
                </a:lnTo>
                <a:lnTo>
                  <a:pt x="2916" y="5200"/>
                </a:lnTo>
                <a:lnTo>
                  <a:pt x="2740" y="5264"/>
                </a:lnTo>
                <a:cubicBezTo>
                  <a:pt x="2736" y="5265"/>
                  <a:pt x="2732" y="5266"/>
                  <a:pt x="2728" y="5266"/>
                </a:cubicBezTo>
                <a:lnTo>
                  <a:pt x="2552" y="5282"/>
                </a:lnTo>
                <a:lnTo>
                  <a:pt x="2371" y="5298"/>
                </a:lnTo>
                <a:lnTo>
                  <a:pt x="2200" y="5298"/>
                </a:lnTo>
                <a:lnTo>
                  <a:pt x="2019" y="5314"/>
                </a:lnTo>
                <a:lnTo>
                  <a:pt x="1827" y="5314"/>
                </a:lnTo>
                <a:lnTo>
                  <a:pt x="1656" y="5314"/>
                </a:lnTo>
                <a:lnTo>
                  <a:pt x="1475" y="5330"/>
                </a:lnTo>
                <a:lnTo>
                  <a:pt x="1299" y="5330"/>
                </a:lnTo>
                <a:lnTo>
                  <a:pt x="1123" y="5330"/>
                </a:lnTo>
                <a:lnTo>
                  <a:pt x="947" y="5330"/>
                </a:lnTo>
                <a:lnTo>
                  <a:pt x="771" y="5330"/>
                </a:lnTo>
                <a:lnTo>
                  <a:pt x="584" y="5330"/>
                </a:lnTo>
                <a:lnTo>
                  <a:pt x="403" y="5346"/>
                </a:lnTo>
                <a:lnTo>
                  <a:pt x="227" y="5346"/>
                </a:lnTo>
                <a:lnTo>
                  <a:pt x="236" y="5346"/>
                </a:lnTo>
                <a:lnTo>
                  <a:pt x="60" y="5378"/>
                </a:lnTo>
                <a:cubicBezTo>
                  <a:pt x="34" y="5382"/>
                  <a:pt x="9" y="5365"/>
                  <a:pt x="4" y="5339"/>
                </a:cubicBezTo>
                <a:cubicBezTo>
                  <a:pt x="0" y="5313"/>
                  <a:pt x="17" y="5288"/>
                  <a:pt x="43" y="5283"/>
                </a:cubicBezTo>
                <a:close/>
              </a:path>
            </a:pathLst>
          </a:custGeom>
          <a:solidFill>
            <a:srgbClr val="C00000"/>
          </a:solidFill>
          <a:ln w="38100" cap="flat">
            <a:solidFill>
              <a:srgbClr val="D2157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650765" y="4148994"/>
            <a:ext cx="7250137" cy="1785631"/>
          </a:xfrm>
          <a:custGeom>
            <a:avLst/>
            <a:gdLst/>
            <a:ahLst/>
            <a:cxnLst>
              <a:cxn ang="0">
                <a:pos x="408" y="3602"/>
              </a:cxn>
              <a:cxn ang="0">
                <a:pos x="952" y="3602"/>
              </a:cxn>
              <a:cxn ang="0">
                <a:pos x="1480" y="3602"/>
              </a:cxn>
              <a:cxn ang="0">
                <a:pos x="2008" y="3602"/>
              </a:cxn>
              <a:cxn ang="0">
                <a:pos x="2552" y="3602"/>
              </a:cxn>
              <a:cxn ang="0">
                <a:pos x="3075" y="3587"/>
              </a:cxn>
              <a:cxn ang="0">
                <a:pos x="3418" y="3540"/>
              </a:cxn>
              <a:cxn ang="0">
                <a:pos x="3774" y="3385"/>
              </a:cxn>
              <a:cxn ang="0">
                <a:pos x="4298" y="3035"/>
              </a:cxn>
              <a:cxn ang="0">
                <a:pos x="4841" y="2636"/>
              </a:cxn>
              <a:cxn ang="0">
                <a:pos x="5370" y="2283"/>
              </a:cxn>
              <a:cxn ang="0">
                <a:pos x="5902" y="1993"/>
              </a:cxn>
              <a:cxn ang="0">
                <a:pos x="6449" y="1751"/>
              </a:cxn>
              <a:cxn ang="0">
                <a:pos x="6981" y="1542"/>
              </a:cxn>
              <a:cxn ang="0">
                <a:pos x="7509" y="1350"/>
              </a:cxn>
              <a:cxn ang="0">
                <a:pos x="8058" y="1188"/>
              </a:cxn>
              <a:cxn ang="0">
                <a:pos x="8586" y="1060"/>
              </a:cxn>
              <a:cxn ang="0">
                <a:pos x="9134" y="931"/>
              </a:cxn>
              <a:cxn ang="0">
                <a:pos x="9658" y="804"/>
              </a:cxn>
              <a:cxn ang="0">
                <a:pos x="10186" y="692"/>
              </a:cxn>
              <a:cxn ang="0">
                <a:pos x="10734" y="595"/>
              </a:cxn>
              <a:cxn ang="0">
                <a:pos x="11262" y="515"/>
              </a:cxn>
              <a:cxn ang="0">
                <a:pos x="11806" y="419"/>
              </a:cxn>
              <a:cxn ang="0">
                <a:pos x="12339" y="355"/>
              </a:cxn>
              <a:cxn ang="0">
                <a:pos x="12867" y="275"/>
              </a:cxn>
              <a:cxn ang="0">
                <a:pos x="13246" y="259"/>
              </a:cxn>
              <a:cxn ang="0">
                <a:pos x="13582" y="195"/>
              </a:cxn>
              <a:cxn ang="0">
                <a:pos x="14110" y="115"/>
              </a:cxn>
              <a:cxn ang="0">
                <a:pos x="14659" y="51"/>
              </a:cxn>
              <a:cxn ang="0">
                <a:pos x="15072" y="53"/>
              </a:cxn>
              <a:cxn ang="0">
                <a:pos x="14670" y="162"/>
              </a:cxn>
              <a:cxn ang="0">
                <a:pos x="14130" y="226"/>
              </a:cxn>
              <a:cxn ang="0">
                <a:pos x="13602" y="306"/>
              </a:cxn>
              <a:cxn ang="0">
                <a:pos x="13235" y="370"/>
              </a:cxn>
              <a:cxn ang="0">
                <a:pos x="12878" y="386"/>
              </a:cxn>
              <a:cxn ang="0">
                <a:pos x="12350" y="466"/>
              </a:cxn>
              <a:cxn ang="0">
                <a:pos x="11826" y="530"/>
              </a:cxn>
              <a:cxn ang="0">
                <a:pos x="11282" y="626"/>
              </a:cxn>
              <a:cxn ang="0">
                <a:pos x="10754" y="706"/>
              </a:cxn>
              <a:cxn ang="0">
                <a:pos x="10215" y="800"/>
              </a:cxn>
              <a:cxn ang="0">
                <a:pos x="9687" y="912"/>
              </a:cxn>
              <a:cxn ang="0">
                <a:pos x="9154" y="1042"/>
              </a:cxn>
              <a:cxn ang="0">
                <a:pos x="8615" y="1168"/>
              </a:cxn>
              <a:cxn ang="0">
                <a:pos x="8087" y="1296"/>
              </a:cxn>
              <a:cxn ang="0">
                <a:pos x="7548" y="1455"/>
              </a:cxn>
              <a:cxn ang="0">
                <a:pos x="7020" y="1647"/>
              </a:cxn>
              <a:cxn ang="0">
                <a:pos x="6496" y="1853"/>
              </a:cxn>
              <a:cxn ang="0">
                <a:pos x="5955" y="2092"/>
              </a:cxn>
              <a:cxn ang="0">
                <a:pos x="5431" y="2378"/>
              </a:cxn>
              <a:cxn ang="0">
                <a:pos x="4904" y="2729"/>
              </a:cxn>
              <a:cxn ang="0">
                <a:pos x="4359" y="3130"/>
              </a:cxn>
              <a:cxn ang="0">
                <a:pos x="3827" y="3484"/>
              </a:cxn>
              <a:cxn ang="0">
                <a:pos x="3447" y="3648"/>
              </a:cxn>
              <a:cxn ang="0">
                <a:pos x="3086" y="3698"/>
              </a:cxn>
              <a:cxn ang="0">
                <a:pos x="2552" y="3714"/>
              </a:cxn>
              <a:cxn ang="0">
                <a:pos x="2008" y="3714"/>
              </a:cxn>
              <a:cxn ang="0">
                <a:pos x="1480" y="3714"/>
              </a:cxn>
              <a:cxn ang="0">
                <a:pos x="952" y="3714"/>
              </a:cxn>
              <a:cxn ang="0">
                <a:pos x="408" y="3714"/>
              </a:cxn>
              <a:cxn ang="0">
                <a:pos x="0" y="3658"/>
              </a:cxn>
            </a:cxnLst>
            <a:rect l="0" t="0" r="r" b="b"/>
            <a:pathLst>
              <a:path w="15075" h="3714">
                <a:moveTo>
                  <a:pt x="56" y="3602"/>
                </a:moveTo>
                <a:lnTo>
                  <a:pt x="232" y="3602"/>
                </a:lnTo>
                <a:lnTo>
                  <a:pt x="408" y="3602"/>
                </a:lnTo>
                <a:lnTo>
                  <a:pt x="584" y="3602"/>
                </a:lnTo>
                <a:lnTo>
                  <a:pt x="776" y="3602"/>
                </a:lnTo>
                <a:lnTo>
                  <a:pt x="952" y="3602"/>
                </a:lnTo>
                <a:lnTo>
                  <a:pt x="1128" y="3602"/>
                </a:lnTo>
                <a:lnTo>
                  <a:pt x="1304" y="3602"/>
                </a:lnTo>
                <a:lnTo>
                  <a:pt x="1480" y="3602"/>
                </a:lnTo>
                <a:lnTo>
                  <a:pt x="1656" y="3602"/>
                </a:lnTo>
                <a:lnTo>
                  <a:pt x="1832" y="3602"/>
                </a:lnTo>
                <a:lnTo>
                  <a:pt x="2008" y="3602"/>
                </a:lnTo>
                <a:lnTo>
                  <a:pt x="2200" y="3602"/>
                </a:lnTo>
                <a:lnTo>
                  <a:pt x="2376" y="3602"/>
                </a:lnTo>
                <a:lnTo>
                  <a:pt x="2552" y="3602"/>
                </a:lnTo>
                <a:lnTo>
                  <a:pt x="2728" y="3602"/>
                </a:lnTo>
                <a:lnTo>
                  <a:pt x="2904" y="3602"/>
                </a:lnTo>
                <a:lnTo>
                  <a:pt x="3075" y="3587"/>
                </a:lnTo>
                <a:lnTo>
                  <a:pt x="3256" y="3586"/>
                </a:lnTo>
                <a:lnTo>
                  <a:pt x="3242" y="3588"/>
                </a:lnTo>
                <a:lnTo>
                  <a:pt x="3418" y="3540"/>
                </a:lnTo>
                <a:lnTo>
                  <a:pt x="3607" y="3477"/>
                </a:lnTo>
                <a:lnTo>
                  <a:pt x="3598" y="3481"/>
                </a:lnTo>
                <a:lnTo>
                  <a:pt x="3774" y="3385"/>
                </a:lnTo>
                <a:lnTo>
                  <a:pt x="3946" y="3275"/>
                </a:lnTo>
                <a:lnTo>
                  <a:pt x="4120" y="3149"/>
                </a:lnTo>
                <a:lnTo>
                  <a:pt x="4298" y="3035"/>
                </a:lnTo>
                <a:lnTo>
                  <a:pt x="4472" y="2909"/>
                </a:lnTo>
                <a:lnTo>
                  <a:pt x="4645" y="2767"/>
                </a:lnTo>
                <a:lnTo>
                  <a:pt x="4841" y="2636"/>
                </a:lnTo>
                <a:lnTo>
                  <a:pt x="5016" y="2509"/>
                </a:lnTo>
                <a:lnTo>
                  <a:pt x="5194" y="2395"/>
                </a:lnTo>
                <a:lnTo>
                  <a:pt x="5370" y="2283"/>
                </a:lnTo>
                <a:lnTo>
                  <a:pt x="5550" y="2185"/>
                </a:lnTo>
                <a:lnTo>
                  <a:pt x="5726" y="2089"/>
                </a:lnTo>
                <a:lnTo>
                  <a:pt x="5902" y="1993"/>
                </a:lnTo>
                <a:lnTo>
                  <a:pt x="6081" y="1911"/>
                </a:lnTo>
                <a:lnTo>
                  <a:pt x="6275" y="1831"/>
                </a:lnTo>
                <a:lnTo>
                  <a:pt x="6449" y="1751"/>
                </a:lnTo>
                <a:lnTo>
                  <a:pt x="6625" y="1671"/>
                </a:lnTo>
                <a:lnTo>
                  <a:pt x="6805" y="1606"/>
                </a:lnTo>
                <a:lnTo>
                  <a:pt x="6981" y="1542"/>
                </a:lnTo>
                <a:lnTo>
                  <a:pt x="7157" y="1478"/>
                </a:lnTo>
                <a:lnTo>
                  <a:pt x="7333" y="1414"/>
                </a:lnTo>
                <a:lnTo>
                  <a:pt x="7509" y="1350"/>
                </a:lnTo>
                <a:lnTo>
                  <a:pt x="7707" y="1300"/>
                </a:lnTo>
                <a:lnTo>
                  <a:pt x="7877" y="1238"/>
                </a:lnTo>
                <a:lnTo>
                  <a:pt x="8058" y="1188"/>
                </a:lnTo>
                <a:lnTo>
                  <a:pt x="8238" y="1155"/>
                </a:lnTo>
                <a:lnTo>
                  <a:pt x="8410" y="1108"/>
                </a:lnTo>
                <a:lnTo>
                  <a:pt x="8586" y="1060"/>
                </a:lnTo>
                <a:lnTo>
                  <a:pt x="8762" y="1012"/>
                </a:lnTo>
                <a:lnTo>
                  <a:pt x="8955" y="964"/>
                </a:lnTo>
                <a:lnTo>
                  <a:pt x="9134" y="931"/>
                </a:lnTo>
                <a:lnTo>
                  <a:pt x="9306" y="884"/>
                </a:lnTo>
                <a:lnTo>
                  <a:pt x="9486" y="851"/>
                </a:lnTo>
                <a:lnTo>
                  <a:pt x="9658" y="804"/>
                </a:lnTo>
                <a:lnTo>
                  <a:pt x="9838" y="771"/>
                </a:lnTo>
                <a:lnTo>
                  <a:pt x="10014" y="739"/>
                </a:lnTo>
                <a:lnTo>
                  <a:pt x="10186" y="692"/>
                </a:lnTo>
                <a:lnTo>
                  <a:pt x="10383" y="659"/>
                </a:lnTo>
                <a:lnTo>
                  <a:pt x="10558" y="627"/>
                </a:lnTo>
                <a:lnTo>
                  <a:pt x="10734" y="595"/>
                </a:lnTo>
                <a:lnTo>
                  <a:pt x="10915" y="579"/>
                </a:lnTo>
                <a:lnTo>
                  <a:pt x="11086" y="547"/>
                </a:lnTo>
                <a:lnTo>
                  <a:pt x="11262" y="515"/>
                </a:lnTo>
                <a:lnTo>
                  <a:pt x="11438" y="483"/>
                </a:lnTo>
                <a:lnTo>
                  <a:pt x="11631" y="451"/>
                </a:lnTo>
                <a:lnTo>
                  <a:pt x="11806" y="419"/>
                </a:lnTo>
                <a:lnTo>
                  <a:pt x="11987" y="403"/>
                </a:lnTo>
                <a:lnTo>
                  <a:pt x="12158" y="371"/>
                </a:lnTo>
                <a:lnTo>
                  <a:pt x="12339" y="355"/>
                </a:lnTo>
                <a:lnTo>
                  <a:pt x="12510" y="323"/>
                </a:lnTo>
                <a:lnTo>
                  <a:pt x="12686" y="291"/>
                </a:lnTo>
                <a:lnTo>
                  <a:pt x="12867" y="275"/>
                </a:lnTo>
                <a:lnTo>
                  <a:pt x="13055" y="243"/>
                </a:lnTo>
                <a:cubicBezTo>
                  <a:pt x="13060" y="242"/>
                  <a:pt x="13065" y="242"/>
                  <a:pt x="13070" y="243"/>
                </a:cubicBezTo>
                <a:lnTo>
                  <a:pt x="13246" y="259"/>
                </a:lnTo>
                <a:lnTo>
                  <a:pt x="13230" y="259"/>
                </a:lnTo>
                <a:lnTo>
                  <a:pt x="13406" y="227"/>
                </a:lnTo>
                <a:lnTo>
                  <a:pt x="13582" y="195"/>
                </a:lnTo>
                <a:lnTo>
                  <a:pt x="13758" y="163"/>
                </a:lnTo>
                <a:lnTo>
                  <a:pt x="13939" y="147"/>
                </a:lnTo>
                <a:lnTo>
                  <a:pt x="14110" y="115"/>
                </a:lnTo>
                <a:lnTo>
                  <a:pt x="14291" y="99"/>
                </a:lnTo>
                <a:lnTo>
                  <a:pt x="14479" y="67"/>
                </a:lnTo>
                <a:lnTo>
                  <a:pt x="14659" y="51"/>
                </a:lnTo>
                <a:lnTo>
                  <a:pt x="14830" y="19"/>
                </a:lnTo>
                <a:lnTo>
                  <a:pt x="15011" y="3"/>
                </a:lnTo>
                <a:cubicBezTo>
                  <a:pt x="15042" y="0"/>
                  <a:pt x="15069" y="23"/>
                  <a:pt x="15072" y="53"/>
                </a:cubicBezTo>
                <a:cubicBezTo>
                  <a:pt x="15075" y="84"/>
                  <a:pt x="15052" y="111"/>
                  <a:pt x="15022" y="114"/>
                </a:cubicBezTo>
                <a:lnTo>
                  <a:pt x="14850" y="130"/>
                </a:lnTo>
                <a:lnTo>
                  <a:pt x="14670" y="162"/>
                </a:lnTo>
                <a:lnTo>
                  <a:pt x="14498" y="178"/>
                </a:lnTo>
                <a:lnTo>
                  <a:pt x="14302" y="210"/>
                </a:lnTo>
                <a:lnTo>
                  <a:pt x="14130" y="226"/>
                </a:lnTo>
                <a:lnTo>
                  <a:pt x="13950" y="258"/>
                </a:lnTo>
                <a:lnTo>
                  <a:pt x="13778" y="274"/>
                </a:lnTo>
                <a:lnTo>
                  <a:pt x="13602" y="306"/>
                </a:lnTo>
                <a:lnTo>
                  <a:pt x="13426" y="338"/>
                </a:lnTo>
                <a:lnTo>
                  <a:pt x="13250" y="370"/>
                </a:lnTo>
                <a:cubicBezTo>
                  <a:pt x="13246" y="370"/>
                  <a:pt x="13240" y="371"/>
                  <a:pt x="13235" y="370"/>
                </a:cubicBezTo>
                <a:lnTo>
                  <a:pt x="13059" y="354"/>
                </a:lnTo>
                <a:lnTo>
                  <a:pt x="13074" y="354"/>
                </a:lnTo>
                <a:lnTo>
                  <a:pt x="12878" y="386"/>
                </a:lnTo>
                <a:lnTo>
                  <a:pt x="12706" y="402"/>
                </a:lnTo>
                <a:lnTo>
                  <a:pt x="12530" y="434"/>
                </a:lnTo>
                <a:lnTo>
                  <a:pt x="12350" y="466"/>
                </a:lnTo>
                <a:lnTo>
                  <a:pt x="12178" y="482"/>
                </a:lnTo>
                <a:lnTo>
                  <a:pt x="11998" y="514"/>
                </a:lnTo>
                <a:lnTo>
                  <a:pt x="11826" y="530"/>
                </a:lnTo>
                <a:lnTo>
                  <a:pt x="11650" y="562"/>
                </a:lnTo>
                <a:lnTo>
                  <a:pt x="11458" y="594"/>
                </a:lnTo>
                <a:lnTo>
                  <a:pt x="11282" y="626"/>
                </a:lnTo>
                <a:lnTo>
                  <a:pt x="11106" y="658"/>
                </a:lnTo>
                <a:lnTo>
                  <a:pt x="10926" y="690"/>
                </a:lnTo>
                <a:lnTo>
                  <a:pt x="10754" y="706"/>
                </a:lnTo>
                <a:lnTo>
                  <a:pt x="10578" y="738"/>
                </a:lnTo>
                <a:lnTo>
                  <a:pt x="10402" y="770"/>
                </a:lnTo>
                <a:lnTo>
                  <a:pt x="10215" y="800"/>
                </a:lnTo>
                <a:lnTo>
                  <a:pt x="10034" y="850"/>
                </a:lnTo>
                <a:lnTo>
                  <a:pt x="9858" y="882"/>
                </a:lnTo>
                <a:lnTo>
                  <a:pt x="9687" y="912"/>
                </a:lnTo>
                <a:lnTo>
                  <a:pt x="9506" y="962"/>
                </a:lnTo>
                <a:lnTo>
                  <a:pt x="9335" y="992"/>
                </a:lnTo>
                <a:lnTo>
                  <a:pt x="9154" y="1042"/>
                </a:lnTo>
                <a:lnTo>
                  <a:pt x="8982" y="1073"/>
                </a:lnTo>
                <a:lnTo>
                  <a:pt x="8791" y="1120"/>
                </a:lnTo>
                <a:lnTo>
                  <a:pt x="8615" y="1168"/>
                </a:lnTo>
                <a:lnTo>
                  <a:pt x="8439" y="1216"/>
                </a:lnTo>
                <a:lnTo>
                  <a:pt x="8258" y="1266"/>
                </a:lnTo>
                <a:lnTo>
                  <a:pt x="8087" y="1296"/>
                </a:lnTo>
                <a:lnTo>
                  <a:pt x="7916" y="1343"/>
                </a:lnTo>
                <a:lnTo>
                  <a:pt x="7734" y="1409"/>
                </a:lnTo>
                <a:lnTo>
                  <a:pt x="7548" y="1455"/>
                </a:lnTo>
                <a:lnTo>
                  <a:pt x="7372" y="1519"/>
                </a:lnTo>
                <a:lnTo>
                  <a:pt x="7196" y="1583"/>
                </a:lnTo>
                <a:lnTo>
                  <a:pt x="7020" y="1647"/>
                </a:lnTo>
                <a:lnTo>
                  <a:pt x="6844" y="1711"/>
                </a:lnTo>
                <a:lnTo>
                  <a:pt x="6672" y="1773"/>
                </a:lnTo>
                <a:lnTo>
                  <a:pt x="6496" y="1853"/>
                </a:lnTo>
                <a:lnTo>
                  <a:pt x="6318" y="1934"/>
                </a:lnTo>
                <a:lnTo>
                  <a:pt x="6128" y="2013"/>
                </a:lnTo>
                <a:lnTo>
                  <a:pt x="5955" y="2092"/>
                </a:lnTo>
                <a:lnTo>
                  <a:pt x="5779" y="2188"/>
                </a:lnTo>
                <a:lnTo>
                  <a:pt x="5603" y="2284"/>
                </a:lnTo>
                <a:lnTo>
                  <a:pt x="5431" y="2378"/>
                </a:lnTo>
                <a:lnTo>
                  <a:pt x="5255" y="2490"/>
                </a:lnTo>
                <a:lnTo>
                  <a:pt x="5081" y="2600"/>
                </a:lnTo>
                <a:lnTo>
                  <a:pt x="4904" y="2729"/>
                </a:lnTo>
                <a:lnTo>
                  <a:pt x="4716" y="2854"/>
                </a:lnTo>
                <a:lnTo>
                  <a:pt x="4537" y="3000"/>
                </a:lnTo>
                <a:lnTo>
                  <a:pt x="4359" y="3130"/>
                </a:lnTo>
                <a:lnTo>
                  <a:pt x="4185" y="3240"/>
                </a:lnTo>
                <a:lnTo>
                  <a:pt x="4007" y="3370"/>
                </a:lnTo>
                <a:lnTo>
                  <a:pt x="3827" y="3484"/>
                </a:lnTo>
                <a:lnTo>
                  <a:pt x="3651" y="3580"/>
                </a:lnTo>
                <a:cubicBezTo>
                  <a:pt x="3648" y="3581"/>
                  <a:pt x="3645" y="3583"/>
                  <a:pt x="3642" y="3584"/>
                </a:cubicBezTo>
                <a:lnTo>
                  <a:pt x="3447" y="3648"/>
                </a:lnTo>
                <a:lnTo>
                  <a:pt x="3271" y="3696"/>
                </a:lnTo>
                <a:cubicBezTo>
                  <a:pt x="3266" y="3698"/>
                  <a:pt x="3261" y="3698"/>
                  <a:pt x="3256" y="3698"/>
                </a:cubicBezTo>
                <a:lnTo>
                  <a:pt x="3086" y="3698"/>
                </a:lnTo>
                <a:lnTo>
                  <a:pt x="2904" y="3714"/>
                </a:lnTo>
                <a:lnTo>
                  <a:pt x="2728" y="3714"/>
                </a:lnTo>
                <a:lnTo>
                  <a:pt x="2552" y="3714"/>
                </a:lnTo>
                <a:lnTo>
                  <a:pt x="2376" y="3714"/>
                </a:lnTo>
                <a:lnTo>
                  <a:pt x="2200" y="3714"/>
                </a:lnTo>
                <a:lnTo>
                  <a:pt x="2008" y="3714"/>
                </a:lnTo>
                <a:lnTo>
                  <a:pt x="1832" y="3714"/>
                </a:lnTo>
                <a:lnTo>
                  <a:pt x="1656" y="3714"/>
                </a:lnTo>
                <a:lnTo>
                  <a:pt x="1480" y="3714"/>
                </a:lnTo>
                <a:lnTo>
                  <a:pt x="1304" y="3714"/>
                </a:lnTo>
                <a:lnTo>
                  <a:pt x="1128" y="3714"/>
                </a:lnTo>
                <a:lnTo>
                  <a:pt x="952" y="3714"/>
                </a:lnTo>
                <a:lnTo>
                  <a:pt x="776" y="3714"/>
                </a:lnTo>
                <a:lnTo>
                  <a:pt x="584" y="3714"/>
                </a:lnTo>
                <a:lnTo>
                  <a:pt x="408" y="3714"/>
                </a:lnTo>
                <a:lnTo>
                  <a:pt x="232" y="3714"/>
                </a:lnTo>
                <a:lnTo>
                  <a:pt x="56" y="3714"/>
                </a:lnTo>
                <a:cubicBezTo>
                  <a:pt x="26" y="3714"/>
                  <a:pt x="0" y="3689"/>
                  <a:pt x="0" y="3658"/>
                </a:cubicBezTo>
                <a:cubicBezTo>
                  <a:pt x="0" y="3628"/>
                  <a:pt x="26" y="3602"/>
                  <a:pt x="56" y="3602"/>
                </a:cubicBezTo>
                <a:close/>
              </a:path>
            </a:pathLst>
          </a:custGeom>
          <a:solidFill>
            <a:srgbClr val="FF0000"/>
          </a:solidFill>
          <a:ln w="38100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666342" y="2172198"/>
            <a:ext cx="7217568" cy="3748265"/>
          </a:xfrm>
          <a:custGeom>
            <a:avLst/>
            <a:gdLst/>
            <a:ahLst/>
            <a:cxnLst>
              <a:cxn ang="0">
                <a:pos x="552" y="7745"/>
              </a:cxn>
              <a:cxn ang="0">
                <a:pos x="1272" y="7745"/>
              </a:cxn>
              <a:cxn ang="0">
                <a:pos x="1976" y="7745"/>
              </a:cxn>
              <a:cxn ang="0">
                <a:pos x="2327" y="7161"/>
              </a:cxn>
              <a:cxn ang="0">
                <a:pos x="2861" y="6740"/>
              </a:cxn>
              <a:cxn ang="0">
                <a:pos x="3201" y="5956"/>
              </a:cxn>
              <a:cxn ang="0">
                <a:pos x="3579" y="5637"/>
              </a:cxn>
              <a:cxn ang="0">
                <a:pos x="3923" y="4047"/>
              </a:cxn>
              <a:cxn ang="0">
                <a:pos x="4450" y="2865"/>
              </a:cxn>
              <a:cxn ang="0">
                <a:pos x="4822" y="2314"/>
              </a:cxn>
              <a:cxn ang="0">
                <a:pos x="5529" y="1623"/>
              </a:cxn>
              <a:cxn ang="0">
                <a:pos x="6254" y="1172"/>
              </a:cxn>
              <a:cxn ang="0">
                <a:pos x="6959" y="852"/>
              </a:cxn>
              <a:cxn ang="0">
                <a:pos x="7681" y="611"/>
              </a:cxn>
              <a:cxn ang="0">
                <a:pos x="8388" y="434"/>
              </a:cxn>
              <a:cxn ang="0">
                <a:pos x="9106" y="274"/>
              </a:cxn>
              <a:cxn ang="0">
                <a:pos x="9812" y="162"/>
              </a:cxn>
              <a:cxn ang="0">
                <a:pos x="10532" y="50"/>
              </a:cxn>
              <a:cxn ang="0">
                <a:pos x="10886" y="338"/>
              </a:cxn>
              <a:cxn ang="0">
                <a:pos x="11606" y="258"/>
              </a:cxn>
              <a:cxn ang="0">
                <a:pos x="12310" y="194"/>
              </a:cxn>
              <a:cxn ang="0">
                <a:pos x="13030" y="130"/>
              </a:cxn>
              <a:cxn ang="0">
                <a:pos x="13734" y="82"/>
              </a:cxn>
              <a:cxn ang="0">
                <a:pos x="14454" y="34"/>
              </a:cxn>
              <a:cxn ang="0">
                <a:pos x="15008" y="23"/>
              </a:cxn>
              <a:cxn ang="0">
                <a:pos x="14458" y="81"/>
              </a:cxn>
              <a:cxn ang="0">
                <a:pos x="13739" y="129"/>
              </a:cxn>
              <a:cxn ang="0">
                <a:pos x="13034" y="177"/>
              </a:cxn>
              <a:cxn ang="0">
                <a:pos x="12315" y="241"/>
              </a:cxn>
              <a:cxn ang="0">
                <a:pos x="11610" y="305"/>
              </a:cxn>
              <a:cxn ang="0">
                <a:pos x="10891" y="385"/>
              </a:cxn>
              <a:cxn ang="0">
                <a:pos x="10541" y="97"/>
              </a:cxn>
              <a:cxn ang="0">
                <a:pos x="9821" y="209"/>
              </a:cxn>
              <a:cxn ang="0">
                <a:pos x="9119" y="321"/>
              </a:cxn>
              <a:cxn ang="0">
                <a:pos x="8397" y="481"/>
              </a:cxn>
              <a:cxn ang="0">
                <a:pos x="7696" y="656"/>
              </a:cxn>
              <a:cxn ang="0">
                <a:pos x="6978" y="895"/>
              </a:cxn>
              <a:cxn ang="0">
                <a:pos x="6275" y="1215"/>
              </a:cxn>
              <a:cxn ang="0">
                <a:pos x="5560" y="1660"/>
              </a:cxn>
              <a:cxn ang="0">
                <a:pos x="4859" y="2344"/>
              </a:cxn>
              <a:cxn ang="0">
                <a:pos x="4495" y="2881"/>
              </a:cxn>
              <a:cxn ang="0">
                <a:pos x="3966" y="4067"/>
              </a:cxn>
              <a:cxn ang="0">
                <a:pos x="3606" y="5677"/>
              </a:cxn>
              <a:cxn ang="0">
                <a:pos x="3248" y="5967"/>
              </a:cxn>
              <a:cxn ang="0">
                <a:pos x="2884" y="6783"/>
              </a:cxn>
              <a:cxn ang="0">
                <a:pos x="2362" y="7194"/>
              </a:cxn>
              <a:cxn ang="0">
                <a:pos x="1976" y="7793"/>
              </a:cxn>
              <a:cxn ang="0">
                <a:pos x="1272" y="7793"/>
              </a:cxn>
              <a:cxn ang="0">
                <a:pos x="552" y="7793"/>
              </a:cxn>
              <a:cxn ang="0">
                <a:pos x="0" y="7769"/>
              </a:cxn>
            </a:cxnLst>
            <a:rect l="0" t="0" r="r" b="b"/>
            <a:pathLst>
              <a:path w="15010" h="7793">
                <a:moveTo>
                  <a:pt x="24" y="7745"/>
                </a:moveTo>
                <a:lnTo>
                  <a:pt x="200" y="7745"/>
                </a:lnTo>
                <a:lnTo>
                  <a:pt x="376" y="7745"/>
                </a:lnTo>
                <a:lnTo>
                  <a:pt x="552" y="7745"/>
                </a:lnTo>
                <a:lnTo>
                  <a:pt x="744" y="7745"/>
                </a:lnTo>
                <a:lnTo>
                  <a:pt x="920" y="7745"/>
                </a:lnTo>
                <a:lnTo>
                  <a:pt x="1096" y="7745"/>
                </a:lnTo>
                <a:lnTo>
                  <a:pt x="1272" y="7745"/>
                </a:lnTo>
                <a:lnTo>
                  <a:pt x="1448" y="7745"/>
                </a:lnTo>
                <a:lnTo>
                  <a:pt x="1624" y="7745"/>
                </a:lnTo>
                <a:lnTo>
                  <a:pt x="1800" y="7745"/>
                </a:lnTo>
                <a:lnTo>
                  <a:pt x="1976" y="7745"/>
                </a:lnTo>
                <a:lnTo>
                  <a:pt x="2168" y="7745"/>
                </a:lnTo>
                <a:lnTo>
                  <a:pt x="2145" y="7763"/>
                </a:lnTo>
                <a:lnTo>
                  <a:pt x="2321" y="7171"/>
                </a:lnTo>
                <a:cubicBezTo>
                  <a:pt x="2323" y="7167"/>
                  <a:pt x="2324" y="7164"/>
                  <a:pt x="2327" y="7161"/>
                </a:cubicBezTo>
                <a:lnTo>
                  <a:pt x="2503" y="6969"/>
                </a:lnTo>
                <a:cubicBezTo>
                  <a:pt x="2504" y="6968"/>
                  <a:pt x="2505" y="6967"/>
                  <a:pt x="2506" y="6966"/>
                </a:cubicBezTo>
                <a:lnTo>
                  <a:pt x="2682" y="6838"/>
                </a:lnTo>
                <a:lnTo>
                  <a:pt x="2861" y="6740"/>
                </a:lnTo>
                <a:cubicBezTo>
                  <a:pt x="2862" y="6740"/>
                  <a:pt x="2863" y="6739"/>
                  <a:pt x="2864" y="6739"/>
                </a:cubicBezTo>
                <a:lnTo>
                  <a:pt x="3040" y="6675"/>
                </a:lnTo>
                <a:lnTo>
                  <a:pt x="3025" y="6692"/>
                </a:lnTo>
                <a:lnTo>
                  <a:pt x="3201" y="5956"/>
                </a:lnTo>
                <a:cubicBezTo>
                  <a:pt x="3202" y="5952"/>
                  <a:pt x="3204" y="5948"/>
                  <a:pt x="3207" y="5944"/>
                </a:cubicBezTo>
                <a:lnTo>
                  <a:pt x="3383" y="5768"/>
                </a:lnTo>
                <a:cubicBezTo>
                  <a:pt x="3385" y="5767"/>
                  <a:pt x="3386" y="5766"/>
                  <a:pt x="3387" y="5765"/>
                </a:cubicBezTo>
                <a:lnTo>
                  <a:pt x="3579" y="5637"/>
                </a:lnTo>
                <a:lnTo>
                  <a:pt x="3569" y="5653"/>
                </a:lnTo>
                <a:lnTo>
                  <a:pt x="3745" y="4725"/>
                </a:lnTo>
                <a:lnTo>
                  <a:pt x="3921" y="4051"/>
                </a:lnTo>
                <a:cubicBezTo>
                  <a:pt x="3922" y="4050"/>
                  <a:pt x="3922" y="4049"/>
                  <a:pt x="3923" y="4047"/>
                </a:cubicBezTo>
                <a:lnTo>
                  <a:pt x="4099" y="3663"/>
                </a:lnTo>
                <a:lnTo>
                  <a:pt x="4276" y="3357"/>
                </a:lnTo>
                <a:lnTo>
                  <a:pt x="4274" y="3361"/>
                </a:lnTo>
                <a:lnTo>
                  <a:pt x="4450" y="2865"/>
                </a:lnTo>
                <a:cubicBezTo>
                  <a:pt x="4450" y="2864"/>
                  <a:pt x="4451" y="2863"/>
                  <a:pt x="4452" y="2861"/>
                </a:cubicBezTo>
                <a:lnTo>
                  <a:pt x="4628" y="2557"/>
                </a:lnTo>
                <a:cubicBezTo>
                  <a:pt x="4628" y="2556"/>
                  <a:pt x="4629" y="2555"/>
                  <a:pt x="4630" y="2554"/>
                </a:cubicBezTo>
                <a:lnTo>
                  <a:pt x="4822" y="2314"/>
                </a:lnTo>
                <a:lnTo>
                  <a:pt x="4998" y="2106"/>
                </a:lnTo>
                <a:lnTo>
                  <a:pt x="5175" y="1928"/>
                </a:lnTo>
                <a:lnTo>
                  <a:pt x="5352" y="1768"/>
                </a:lnTo>
                <a:lnTo>
                  <a:pt x="5529" y="1623"/>
                </a:lnTo>
                <a:lnTo>
                  <a:pt x="5706" y="1494"/>
                </a:lnTo>
                <a:lnTo>
                  <a:pt x="5884" y="1381"/>
                </a:lnTo>
                <a:lnTo>
                  <a:pt x="6060" y="1269"/>
                </a:lnTo>
                <a:lnTo>
                  <a:pt x="6254" y="1172"/>
                </a:lnTo>
                <a:lnTo>
                  <a:pt x="6429" y="1076"/>
                </a:lnTo>
                <a:lnTo>
                  <a:pt x="6607" y="996"/>
                </a:lnTo>
                <a:lnTo>
                  <a:pt x="6784" y="931"/>
                </a:lnTo>
                <a:lnTo>
                  <a:pt x="6959" y="852"/>
                </a:lnTo>
                <a:lnTo>
                  <a:pt x="7136" y="787"/>
                </a:lnTo>
                <a:lnTo>
                  <a:pt x="7312" y="723"/>
                </a:lnTo>
                <a:lnTo>
                  <a:pt x="7490" y="674"/>
                </a:lnTo>
                <a:lnTo>
                  <a:pt x="7681" y="611"/>
                </a:lnTo>
                <a:lnTo>
                  <a:pt x="7858" y="562"/>
                </a:lnTo>
                <a:lnTo>
                  <a:pt x="8034" y="514"/>
                </a:lnTo>
                <a:lnTo>
                  <a:pt x="8210" y="466"/>
                </a:lnTo>
                <a:lnTo>
                  <a:pt x="8388" y="434"/>
                </a:lnTo>
                <a:lnTo>
                  <a:pt x="8562" y="386"/>
                </a:lnTo>
                <a:lnTo>
                  <a:pt x="8740" y="354"/>
                </a:lnTo>
                <a:lnTo>
                  <a:pt x="8933" y="322"/>
                </a:lnTo>
                <a:lnTo>
                  <a:pt x="9106" y="274"/>
                </a:lnTo>
                <a:lnTo>
                  <a:pt x="9284" y="242"/>
                </a:lnTo>
                <a:lnTo>
                  <a:pt x="9460" y="210"/>
                </a:lnTo>
                <a:lnTo>
                  <a:pt x="9638" y="194"/>
                </a:lnTo>
                <a:lnTo>
                  <a:pt x="9812" y="162"/>
                </a:lnTo>
                <a:lnTo>
                  <a:pt x="9988" y="130"/>
                </a:lnTo>
                <a:lnTo>
                  <a:pt x="10164" y="98"/>
                </a:lnTo>
                <a:lnTo>
                  <a:pt x="10358" y="82"/>
                </a:lnTo>
                <a:lnTo>
                  <a:pt x="10532" y="50"/>
                </a:lnTo>
                <a:cubicBezTo>
                  <a:pt x="10542" y="48"/>
                  <a:pt x="10552" y="53"/>
                  <a:pt x="10557" y="61"/>
                </a:cubicBezTo>
                <a:lnTo>
                  <a:pt x="10733" y="365"/>
                </a:lnTo>
                <a:lnTo>
                  <a:pt x="10710" y="354"/>
                </a:lnTo>
                <a:lnTo>
                  <a:pt x="10886" y="338"/>
                </a:lnTo>
                <a:lnTo>
                  <a:pt x="11060" y="306"/>
                </a:lnTo>
                <a:lnTo>
                  <a:pt x="11238" y="290"/>
                </a:lnTo>
                <a:lnTo>
                  <a:pt x="11414" y="274"/>
                </a:lnTo>
                <a:lnTo>
                  <a:pt x="11606" y="258"/>
                </a:lnTo>
                <a:lnTo>
                  <a:pt x="11782" y="242"/>
                </a:lnTo>
                <a:lnTo>
                  <a:pt x="11958" y="226"/>
                </a:lnTo>
                <a:lnTo>
                  <a:pt x="12134" y="210"/>
                </a:lnTo>
                <a:lnTo>
                  <a:pt x="12310" y="194"/>
                </a:lnTo>
                <a:lnTo>
                  <a:pt x="12486" y="178"/>
                </a:lnTo>
                <a:lnTo>
                  <a:pt x="12662" y="162"/>
                </a:lnTo>
                <a:lnTo>
                  <a:pt x="12838" y="146"/>
                </a:lnTo>
                <a:lnTo>
                  <a:pt x="13030" y="130"/>
                </a:lnTo>
                <a:lnTo>
                  <a:pt x="13206" y="114"/>
                </a:lnTo>
                <a:lnTo>
                  <a:pt x="13382" y="98"/>
                </a:lnTo>
                <a:lnTo>
                  <a:pt x="13560" y="97"/>
                </a:lnTo>
                <a:lnTo>
                  <a:pt x="13734" y="82"/>
                </a:lnTo>
                <a:lnTo>
                  <a:pt x="13910" y="66"/>
                </a:lnTo>
                <a:lnTo>
                  <a:pt x="14086" y="50"/>
                </a:lnTo>
                <a:lnTo>
                  <a:pt x="14264" y="49"/>
                </a:lnTo>
                <a:lnTo>
                  <a:pt x="14454" y="34"/>
                </a:lnTo>
                <a:lnTo>
                  <a:pt x="14630" y="18"/>
                </a:lnTo>
                <a:lnTo>
                  <a:pt x="14808" y="17"/>
                </a:lnTo>
                <a:lnTo>
                  <a:pt x="14982" y="2"/>
                </a:lnTo>
                <a:cubicBezTo>
                  <a:pt x="14995" y="0"/>
                  <a:pt x="15007" y="10"/>
                  <a:pt x="15008" y="23"/>
                </a:cubicBezTo>
                <a:cubicBezTo>
                  <a:pt x="15010" y="36"/>
                  <a:pt x="15000" y="48"/>
                  <a:pt x="14987" y="49"/>
                </a:cubicBezTo>
                <a:lnTo>
                  <a:pt x="14808" y="65"/>
                </a:lnTo>
                <a:lnTo>
                  <a:pt x="14635" y="65"/>
                </a:lnTo>
                <a:lnTo>
                  <a:pt x="14458" y="81"/>
                </a:lnTo>
                <a:lnTo>
                  <a:pt x="14264" y="97"/>
                </a:lnTo>
                <a:lnTo>
                  <a:pt x="14091" y="97"/>
                </a:lnTo>
                <a:lnTo>
                  <a:pt x="13915" y="113"/>
                </a:lnTo>
                <a:lnTo>
                  <a:pt x="13739" y="129"/>
                </a:lnTo>
                <a:lnTo>
                  <a:pt x="13560" y="145"/>
                </a:lnTo>
                <a:lnTo>
                  <a:pt x="13387" y="145"/>
                </a:lnTo>
                <a:lnTo>
                  <a:pt x="13211" y="161"/>
                </a:lnTo>
                <a:lnTo>
                  <a:pt x="13034" y="177"/>
                </a:lnTo>
                <a:lnTo>
                  <a:pt x="12843" y="193"/>
                </a:lnTo>
                <a:lnTo>
                  <a:pt x="12667" y="209"/>
                </a:lnTo>
                <a:lnTo>
                  <a:pt x="12491" y="225"/>
                </a:lnTo>
                <a:lnTo>
                  <a:pt x="12315" y="241"/>
                </a:lnTo>
                <a:lnTo>
                  <a:pt x="12139" y="257"/>
                </a:lnTo>
                <a:lnTo>
                  <a:pt x="11963" y="273"/>
                </a:lnTo>
                <a:lnTo>
                  <a:pt x="11787" y="289"/>
                </a:lnTo>
                <a:lnTo>
                  <a:pt x="11610" y="305"/>
                </a:lnTo>
                <a:lnTo>
                  <a:pt x="11419" y="321"/>
                </a:lnTo>
                <a:lnTo>
                  <a:pt x="11243" y="337"/>
                </a:lnTo>
                <a:lnTo>
                  <a:pt x="11069" y="353"/>
                </a:lnTo>
                <a:lnTo>
                  <a:pt x="10891" y="385"/>
                </a:lnTo>
                <a:lnTo>
                  <a:pt x="10715" y="401"/>
                </a:lnTo>
                <a:cubicBezTo>
                  <a:pt x="10705" y="402"/>
                  <a:pt x="10696" y="398"/>
                  <a:pt x="10692" y="389"/>
                </a:cubicBezTo>
                <a:lnTo>
                  <a:pt x="10516" y="85"/>
                </a:lnTo>
                <a:lnTo>
                  <a:pt x="10541" y="97"/>
                </a:lnTo>
                <a:lnTo>
                  <a:pt x="10362" y="129"/>
                </a:lnTo>
                <a:lnTo>
                  <a:pt x="10173" y="145"/>
                </a:lnTo>
                <a:lnTo>
                  <a:pt x="9997" y="177"/>
                </a:lnTo>
                <a:lnTo>
                  <a:pt x="9821" y="209"/>
                </a:lnTo>
                <a:lnTo>
                  <a:pt x="9643" y="241"/>
                </a:lnTo>
                <a:lnTo>
                  <a:pt x="9469" y="257"/>
                </a:lnTo>
                <a:lnTo>
                  <a:pt x="9293" y="289"/>
                </a:lnTo>
                <a:lnTo>
                  <a:pt x="9119" y="321"/>
                </a:lnTo>
                <a:lnTo>
                  <a:pt x="8940" y="369"/>
                </a:lnTo>
                <a:lnTo>
                  <a:pt x="8749" y="401"/>
                </a:lnTo>
                <a:lnTo>
                  <a:pt x="8575" y="433"/>
                </a:lnTo>
                <a:lnTo>
                  <a:pt x="8397" y="481"/>
                </a:lnTo>
                <a:lnTo>
                  <a:pt x="8223" y="513"/>
                </a:lnTo>
                <a:lnTo>
                  <a:pt x="8047" y="561"/>
                </a:lnTo>
                <a:lnTo>
                  <a:pt x="7871" y="609"/>
                </a:lnTo>
                <a:lnTo>
                  <a:pt x="7696" y="656"/>
                </a:lnTo>
                <a:lnTo>
                  <a:pt x="7503" y="721"/>
                </a:lnTo>
                <a:lnTo>
                  <a:pt x="7329" y="768"/>
                </a:lnTo>
                <a:lnTo>
                  <a:pt x="7153" y="832"/>
                </a:lnTo>
                <a:lnTo>
                  <a:pt x="6978" y="895"/>
                </a:lnTo>
                <a:lnTo>
                  <a:pt x="6801" y="976"/>
                </a:lnTo>
                <a:lnTo>
                  <a:pt x="6626" y="1039"/>
                </a:lnTo>
                <a:lnTo>
                  <a:pt x="6452" y="1119"/>
                </a:lnTo>
                <a:lnTo>
                  <a:pt x="6275" y="1215"/>
                </a:lnTo>
                <a:lnTo>
                  <a:pt x="6085" y="1310"/>
                </a:lnTo>
                <a:lnTo>
                  <a:pt x="5909" y="1422"/>
                </a:lnTo>
                <a:lnTo>
                  <a:pt x="5735" y="1533"/>
                </a:lnTo>
                <a:lnTo>
                  <a:pt x="5560" y="1660"/>
                </a:lnTo>
                <a:lnTo>
                  <a:pt x="5385" y="1803"/>
                </a:lnTo>
                <a:lnTo>
                  <a:pt x="5209" y="1962"/>
                </a:lnTo>
                <a:lnTo>
                  <a:pt x="5035" y="2137"/>
                </a:lnTo>
                <a:lnTo>
                  <a:pt x="4859" y="2344"/>
                </a:lnTo>
                <a:lnTo>
                  <a:pt x="4667" y="2584"/>
                </a:lnTo>
                <a:lnTo>
                  <a:pt x="4669" y="2581"/>
                </a:lnTo>
                <a:lnTo>
                  <a:pt x="4493" y="2885"/>
                </a:lnTo>
                <a:lnTo>
                  <a:pt x="4495" y="2881"/>
                </a:lnTo>
                <a:lnTo>
                  <a:pt x="4319" y="3377"/>
                </a:lnTo>
                <a:cubicBezTo>
                  <a:pt x="4319" y="3379"/>
                  <a:pt x="4318" y="3380"/>
                  <a:pt x="4317" y="3381"/>
                </a:cubicBezTo>
                <a:lnTo>
                  <a:pt x="4142" y="3683"/>
                </a:lnTo>
                <a:lnTo>
                  <a:pt x="3966" y="4067"/>
                </a:lnTo>
                <a:lnTo>
                  <a:pt x="3968" y="4064"/>
                </a:lnTo>
                <a:lnTo>
                  <a:pt x="3792" y="4734"/>
                </a:lnTo>
                <a:lnTo>
                  <a:pt x="3616" y="5662"/>
                </a:lnTo>
                <a:cubicBezTo>
                  <a:pt x="3615" y="5668"/>
                  <a:pt x="3611" y="5674"/>
                  <a:pt x="3606" y="5677"/>
                </a:cubicBezTo>
                <a:lnTo>
                  <a:pt x="3414" y="5805"/>
                </a:lnTo>
                <a:lnTo>
                  <a:pt x="3417" y="5802"/>
                </a:lnTo>
                <a:lnTo>
                  <a:pt x="3241" y="5978"/>
                </a:lnTo>
                <a:lnTo>
                  <a:pt x="3248" y="5967"/>
                </a:lnTo>
                <a:lnTo>
                  <a:pt x="3072" y="6703"/>
                </a:lnTo>
                <a:cubicBezTo>
                  <a:pt x="3070" y="6711"/>
                  <a:pt x="3064" y="6717"/>
                  <a:pt x="3057" y="6720"/>
                </a:cubicBezTo>
                <a:lnTo>
                  <a:pt x="2881" y="6784"/>
                </a:lnTo>
                <a:lnTo>
                  <a:pt x="2884" y="6783"/>
                </a:lnTo>
                <a:lnTo>
                  <a:pt x="2711" y="6877"/>
                </a:lnTo>
                <a:lnTo>
                  <a:pt x="2535" y="7005"/>
                </a:lnTo>
                <a:lnTo>
                  <a:pt x="2538" y="7002"/>
                </a:lnTo>
                <a:lnTo>
                  <a:pt x="2362" y="7194"/>
                </a:lnTo>
                <a:lnTo>
                  <a:pt x="2367" y="7184"/>
                </a:lnTo>
                <a:lnTo>
                  <a:pt x="2191" y="7776"/>
                </a:lnTo>
                <a:cubicBezTo>
                  <a:pt x="2188" y="7786"/>
                  <a:pt x="2179" y="7793"/>
                  <a:pt x="2168" y="7793"/>
                </a:cubicBezTo>
                <a:lnTo>
                  <a:pt x="1976" y="7793"/>
                </a:lnTo>
                <a:lnTo>
                  <a:pt x="1800" y="7793"/>
                </a:lnTo>
                <a:lnTo>
                  <a:pt x="1624" y="7793"/>
                </a:lnTo>
                <a:lnTo>
                  <a:pt x="1448" y="7793"/>
                </a:lnTo>
                <a:lnTo>
                  <a:pt x="1272" y="7793"/>
                </a:lnTo>
                <a:lnTo>
                  <a:pt x="1096" y="7793"/>
                </a:lnTo>
                <a:lnTo>
                  <a:pt x="920" y="7793"/>
                </a:lnTo>
                <a:lnTo>
                  <a:pt x="744" y="7793"/>
                </a:lnTo>
                <a:lnTo>
                  <a:pt x="552" y="7793"/>
                </a:lnTo>
                <a:lnTo>
                  <a:pt x="376" y="7793"/>
                </a:lnTo>
                <a:lnTo>
                  <a:pt x="200" y="7793"/>
                </a:lnTo>
                <a:lnTo>
                  <a:pt x="24" y="7793"/>
                </a:lnTo>
                <a:cubicBezTo>
                  <a:pt x="11" y="7793"/>
                  <a:pt x="0" y="7783"/>
                  <a:pt x="0" y="7769"/>
                </a:cubicBezTo>
                <a:cubicBezTo>
                  <a:pt x="0" y="7756"/>
                  <a:pt x="11" y="7745"/>
                  <a:pt x="24" y="7745"/>
                </a:cubicBezTo>
                <a:close/>
              </a:path>
            </a:pathLst>
          </a:custGeom>
          <a:solidFill>
            <a:srgbClr val="4472C4"/>
          </a:solidFill>
          <a:ln w="5" cap="flat">
            <a:solidFill>
              <a:srgbClr val="4472C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80840" y="5848245"/>
            <a:ext cx="10761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2800" b="1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66742" y="4832942"/>
            <a:ext cx="41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20</a:t>
            </a:r>
            <a:endParaRPr kumimoji="0" lang="en-US" sz="3600" b="1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66742" y="3872865"/>
            <a:ext cx="41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40</a:t>
            </a:r>
            <a:endParaRPr kumimoji="0" lang="en-US" sz="3600" b="1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66742" y="2917036"/>
            <a:ext cx="41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60</a:t>
            </a:r>
            <a:endParaRPr kumimoji="0" lang="en-US" sz="3600" b="1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66742" y="1958375"/>
            <a:ext cx="41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80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66742" y="1479753"/>
            <a:ext cx="41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90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973053" y="6017993"/>
            <a:ext cx="42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Marzo 02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3447699" y="6017993"/>
            <a:ext cx="397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Abril 01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6109331" y="6017993"/>
            <a:ext cx="4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Mayo 01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675669" y="6017993"/>
            <a:ext cx="42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Mayo 21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7644600" y="3451349"/>
            <a:ext cx="13326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México Observatorio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7589485" y="2638445"/>
            <a:ext cx="5692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2E75B6"/>
                </a:solidFill>
                <a:effectLst/>
                <a:latin typeface="Calibri" pitchFamily="34" charset="0"/>
                <a:cs typeface="Arial" pitchFamily="34" charset="0"/>
              </a:rPr>
              <a:t>Panamá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7931420" y="2853314"/>
            <a:ext cx="1911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548235"/>
                </a:solidFill>
                <a:effectLst/>
                <a:latin typeface="Calibri" pitchFamily="34" charset="0"/>
                <a:cs typeface="Arial" pitchFamily="34" charset="0"/>
              </a:rPr>
              <a:t>C.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068775" y="2853314"/>
            <a:ext cx="3299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548235"/>
                </a:solidFill>
                <a:effectLst/>
                <a:latin typeface="Calibri" pitchFamily="34" charset="0"/>
                <a:cs typeface="Arial" pitchFamily="34" charset="0"/>
              </a:rPr>
              <a:t>Rica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7833712" y="5343506"/>
            <a:ext cx="9951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cs typeface="Arial" pitchFamily="34" charset="0"/>
              </a:rPr>
              <a:t>Nicaragua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7857785" y="3126997"/>
            <a:ext cx="5919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FFD966"/>
                </a:solidFill>
                <a:effectLst/>
                <a:latin typeface="Calibri" pitchFamily="34" charset="0"/>
                <a:cs typeface="Arial" pitchFamily="34" charset="0"/>
              </a:rPr>
              <a:t>Uruguay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7579781" y="2994588"/>
            <a:ext cx="3766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C55A11"/>
                </a:solidFill>
                <a:effectLst/>
                <a:latin typeface="Calibri" pitchFamily="34" charset="0"/>
                <a:cs typeface="Arial" pitchFamily="34" charset="0"/>
              </a:rPr>
              <a:t>Chile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7675490" y="2313820"/>
            <a:ext cx="7080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8FAADC"/>
                </a:solidFill>
                <a:effectLst/>
                <a:latin typeface="Calibri" pitchFamily="34" charset="0"/>
                <a:cs typeface="Arial" pitchFamily="34" charset="0"/>
              </a:rPr>
              <a:t>Venezuela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7854953" y="2465687"/>
            <a:ext cx="6542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548235"/>
                </a:solidFill>
                <a:effectLst/>
                <a:latin typeface="Calibri" pitchFamily="34" charset="0"/>
                <a:cs typeface="Arial" pitchFamily="34" charset="0"/>
              </a:rPr>
              <a:t>Colombia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7785567" y="1989528"/>
            <a:ext cx="6386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Calibri" pitchFamily="34" charset="0"/>
                <a:cs typeface="Arial" pitchFamily="34" charset="0"/>
              </a:rPr>
              <a:t>Paraguay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7919744" y="1809359"/>
            <a:ext cx="4842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C55A11"/>
                </a:solidFill>
                <a:effectLst/>
                <a:latin typeface="Calibri" pitchFamily="34" charset="0"/>
                <a:cs typeface="Arial" pitchFamily="34" charset="0"/>
              </a:rPr>
              <a:t>Bolivia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2835719" y="1857156"/>
            <a:ext cx="746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7F6000"/>
                </a:solidFill>
                <a:effectLst/>
                <a:latin typeface="Calibri" pitchFamily="34" charset="0"/>
                <a:cs typeface="Arial" pitchFamily="34" charset="0"/>
              </a:rPr>
              <a:t>Guatemala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7626007" y="1662423"/>
            <a:ext cx="361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A5A5A5"/>
                </a:solidFill>
                <a:effectLst/>
                <a:latin typeface="Calibri" pitchFamily="34" charset="0"/>
                <a:cs typeface="Arial" pitchFamily="34" charset="0"/>
              </a:rPr>
              <a:t>Perú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7702020" y="1355259"/>
            <a:ext cx="10282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cs typeface="Arial" pitchFamily="34" charset="0"/>
              </a:rPr>
              <a:t>El Salvador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7919744" y="2156658"/>
            <a:ext cx="5692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843C0C"/>
                </a:solidFill>
                <a:effectLst/>
                <a:latin typeface="Calibri" pitchFamily="34" charset="0"/>
                <a:cs typeface="Arial" pitchFamily="34" charset="0"/>
              </a:rPr>
              <a:t>Ecuador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7256207" y="4376140"/>
            <a:ext cx="14740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Brazil Observatorio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4116542" y="2220711"/>
            <a:ext cx="6768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2F5597"/>
                </a:solidFill>
                <a:effectLst/>
                <a:latin typeface="Calibri" pitchFamily="34" charset="0"/>
                <a:cs typeface="Arial" pitchFamily="34" charset="0"/>
              </a:rPr>
              <a:t>Argentina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ítulo 3"/>
          <p:cNvSpPr txBox="1">
            <a:spLocks/>
          </p:cNvSpPr>
          <p:nvPr/>
        </p:nvSpPr>
        <p:spPr>
          <a:xfrm>
            <a:off x="770562" y="88972"/>
            <a:ext cx="8373438" cy="116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Index of Public Policy, Latin America, </a:t>
            </a:r>
            <a:r>
              <a:rPr lang="en-US" sz="3200" b="1" dirty="0">
                <a:solidFill>
                  <a:srgbClr val="285A2F"/>
                </a:solidFill>
                <a:latin typeface="Times New Roman"/>
                <a:ea typeface="+mj-ea"/>
                <a:cs typeface="Times New Roman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5A2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elect countries, Observatory and Oxford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85A2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32BBB-2AA0-2840-9A72-1AD280765CC2}"/>
              </a:ext>
            </a:extLst>
          </p:cNvPr>
          <p:cNvSpPr txBox="1"/>
          <p:nvPr/>
        </p:nvSpPr>
        <p:spPr>
          <a:xfrm>
            <a:off x="770562" y="35270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FC7F4C-78CA-1D49-A2C7-98D4FC16DEF3}"/>
              </a:ext>
            </a:extLst>
          </p:cNvPr>
          <p:cNvCxnSpPr/>
          <p:nvPr/>
        </p:nvCxnSpPr>
        <p:spPr>
          <a:xfrm flipV="1">
            <a:off x="678096" y="1479753"/>
            <a:ext cx="0" cy="442513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BEE387-2684-7844-98C1-48AE7D650565}"/>
              </a:ext>
            </a:extLst>
          </p:cNvPr>
          <p:cNvSpPr txBox="1"/>
          <p:nvPr/>
        </p:nvSpPr>
        <p:spPr>
          <a:xfrm>
            <a:off x="166742" y="6474573"/>
            <a:ext cx="782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Mexico and Brazil are state-sum Observatory data; rest are Oxford tracker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 descr="brazp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60" y="5790379"/>
            <a:ext cx="1717773" cy="1017123"/>
          </a:xfrm>
          <a:prstGeom prst="rect">
            <a:avLst/>
          </a:prstGeom>
        </p:spPr>
      </p:pic>
      <p:grpSp>
        <p:nvGrpSpPr>
          <p:cNvPr id="67" name="Agrupar 66"/>
          <p:cNvGrpSpPr/>
          <p:nvPr/>
        </p:nvGrpSpPr>
        <p:grpSpPr>
          <a:xfrm>
            <a:off x="335319" y="5526819"/>
            <a:ext cx="1720861" cy="1282736"/>
            <a:chOff x="290869" y="5526819"/>
            <a:chExt cx="1720861" cy="1282736"/>
          </a:xfrm>
        </p:grpSpPr>
        <p:pic>
          <p:nvPicPr>
            <p:cNvPr id="65" name="Imagen 64" descr="mexpp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869" y="5792432"/>
              <a:ext cx="1700824" cy="1017123"/>
            </a:xfrm>
            <a:prstGeom prst="rect">
              <a:avLst/>
            </a:prstGeom>
          </p:spPr>
        </p:pic>
        <p:sp>
          <p:nvSpPr>
            <p:cNvPr id="40" name="CuadroTexto 49">
              <a:extLst>
                <a:ext uri="{FF2B5EF4-FFF2-40B4-BE49-F238E27FC236}">
                  <a16:creationId xmlns:a16="http://schemas.microsoft.com/office/drawing/2014/main" id="{3A100B62-226D-6547-AD78-57241F9EFC6A}"/>
                </a:ext>
              </a:extLst>
            </p:cNvPr>
            <p:cNvSpPr txBox="1"/>
            <p:nvPr/>
          </p:nvSpPr>
          <p:spPr>
            <a:xfrm>
              <a:off x="407463" y="5526819"/>
              <a:ext cx="1604267" cy="28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FF0000"/>
                  </a:solidFill>
                </a:rPr>
                <a:t>Mexico (Observatorio)</a:t>
              </a:r>
            </a:p>
          </p:txBody>
        </p:sp>
      </p:grpSp>
      <p:grpSp>
        <p:nvGrpSpPr>
          <p:cNvPr id="2" name="Agrupar 53"/>
          <p:cNvGrpSpPr/>
          <p:nvPr/>
        </p:nvGrpSpPr>
        <p:grpSpPr>
          <a:xfrm>
            <a:off x="3845086" y="1712231"/>
            <a:ext cx="1728000" cy="1306090"/>
            <a:chOff x="3845086" y="1712231"/>
            <a:chExt cx="1728000" cy="1306090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205" t="59640" r="40965" b="33836"/>
            <a:stretch/>
          </p:blipFill>
          <p:spPr>
            <a:xfrm>
              <a:off x="3845086" y="1989230"/>
              <a:ext cx="1728000" cy="1029091"/>
            </a:xfrm>
            <a:prstGeom prst="rect">
              <a:avLst/>
            </a:prstGeom>
          </p:spPr>
        </p:pic>
        <p:sp>
          <p:nvSpPr>
            <p:cNvPr id="11" name="CuadroTexto 8">
              <a:extLst>
                <a:ext uri="{FF2B5EF4-FFF2-40B4-BE49-F238E27FC236}">
                  <a16:creationId xmlns:a16="http://schemas.microsoft.com/office/drawing/2014/main" id="{ADF11F1F-6B21-B746-9D7C-A5A71723D52B}"/>
                </a:ext>
              </a:extLst>
            </p:cNvPr>
            <p:cNvSpPr txBox="1"/>
            <p:nvPr/>
          </p:nvSpPr>
          <p:spPr>
            <a:xfrm>
              <a:off x="4077088" y="1712231"/>
              <a:ext cx="774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6">
                      <a:lumMod val="75000"/>
                    </a:schemeClr>
                  </a:solidFill>
                </a:rPr>
                <a:t>Bolivia</a:t>
              </a:r>
            </a:p>
          </p:txBody>
        </p:sp>
      </p:grpSp>
      <p:grpSp>
        <p:nvGrpSpPr>
          <p:cNvPr id="3" name="Agrupar 52"/>
          <p:cNvGrpSpPr/>
          <p:nvPr/>
        </p:nvGrpSpPr>
        <p:grpSpPr>
          <a:xfrm>
            <a:off x="2093378" y="1712231"/>
            <a:ext cx="1728000" cy="1309975"/>
            <a:chOff x="2093378" y="1712231"/>
            <a:chExt cx="1728000" cy="1309975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012" t="59640" r="59218" b="33836"/>
            <a:stretch/>
          </p:blipFill>
          <p:spPr>
            <a:xfrm>
              <a:off x="2093378" y="1989227"/>
              <a:ext cx="1728000" cy="1032979"/>
            </a:xfrm>
            <a:prstGeom prst="rect">
              <a:avLst/>
            </a:prstGeom>
          </p:spPr>
        </p:pic>
        <p:sp>
          <p:nvSpPr>
            <p:cNvPr id="12" name="CuadroTexto 10">
              <a:extLst>
                <a:ext uri="{FF2B5EF4-FFF2-40B4-BE49-F238E27FC236}">
                  <a16:creationId xmlns:a16="http://schemas.microsoft.com/office/drawing/2014/main" id="{847F1D5A-DB00-C44E-A8B3-30F4435E90D1}"/>
                </a:ext>
              </a:extLst>
            </p:cNvPr>
            <p:cNvSpPr txBox="1"/>
            <p:nvPr/>
          </p:nvSpPr>
          <p:spPr>
            <a:xfrm>
              <a:off x="2204348" y="1712231"/>
              <a:ext cx="923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996633"/>
                  </a:solidFill>
                </a:rPr>
                <a:t>Guatemala</a:t>
              </a:r>
            </a:p>
          </p:txBody>
        </p:sp>
      </p:grpSp>
      <p:grpSp>
        <p:nvGrpSpPr>
          <p:cNvPr id="5" name="Agrupar 55"/>
          <p:cNvGrpSpPr/>
          <p:nvPr/>
        </p:nvGrpSpPr>
        <p:grpSpPr>
          <a:xfrm>
            <a:off x="7348500" y="1712231"/>
            <a:ext cx="1728000" cy="1297577"/>
            <a:chOff x="7348500" y="1712231"/>
            <a:chExt cx="1728000" cy="1297577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452" t="59640" r="4587" b="33836"/>
            <a:stretch/>
          </p:blipFill>
          <p:spPr>
            <a:xfrm>
              <a:off x="7348500" y="1989227"/>
              <a:ext cx="1728000" cy="1020581"/>
            </a:xfrm>
            <a:prstGeom prst="rect">
              <a:avLst/>
            </a:prstGeom>
          </p:spPr>
        </p:pic>
        <p:sp>
          <p:nvSpPr>
            <p:cNvPr id="14" name="CuadroTexto 15">
              <a:extLst>
                <a:ext uri="{FF2B5EF4-FFF2-40B4-BE49-F238E27FC236}">
                  <a16:creationId xmlns:a16="http://schemas.microsoft.com/office/drawing/2014/main" id="{BB0D602B-2D8E-C747-918B-2FB692252E67}"/>
                </a:ext>
              </a:extLst>
            </p:cNvPr>
            <p:cNvSpPr txBox="1"/>
            <p:nvPr/>
          </p:nvSpPr>
          <p:spPr>
            <a:xfrm>
              <a:off x="7611147" y="1712231"/>
              <a:ext cx="813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2"/>
                  </a:solidFill>
                </a:rPr>
                <a:t>Paraguay</a:t>
              </a:r>
            </a:p>
          </p:txBody>
        </p:sp>
      </p:grpSp>
      <p:grpSp>
        <p:nvGrpSpPr>
          <p:cNvPr id="13" name="Agrupar 51"/>
          <p:cNvGrpSpPr/>
          <p:nvPr/>
        </p:nvGrpSpPr>
        <p:grpSpPr>
          <a:xfrm>
            <a:off x="341670" y="1712231"/>
            <a:ext cx="1728000" cy="1298229"/>
            <a:chOff x="341670" y="1712231"/>
            <a:chExt cx="1728000" cy="12982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67" t="59640" r="77382" b="33836"/>
            <a:stretch/>
          </p:blipFill>
          <p:spPr>
            <a:xfrm>
              <a:off x="341670" y="1989227"/>
              <a:ext cx="1728000" cy="1021233"/>
            </a:xfrm>
            <a:prstGeom prst="rect">
              <a:avLst/>
            </a:prstGeom>
          </p:spPr>
        </p:pic>
        <p:sp>
          <p:nvSpPr>
            <p:cNvPr id="15" name="CuadroTexto 17">
              <a:extLst>
                <a:ext uri="{FF2B5EF4-FFF2-40B4-BE49-F238E27FC236}">
                  <a16:creationId xmlns:a16="http://schemas.microsoft.com/office/drawing/2014/main" id="{89A6E420-2F43-7C48-A15C-B936AE03B549}"/>
                </a:ext>
              </a:extLst>
            </p:cNvPr>
            <p:cNvSpPr txBox="1"/>
            <p:nvPr/>
          </p:nvSpPr>
          <p:spPr>
            <a:xfrm>
              <a:off x="501960" y="1712231"/>
              <a:ext cx="959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4">
                      <a:lumMod val="50000"/>
                    </a:schemeClr>
                  </a:solidFill>
                </a:rPr>
                <a:t>El Salvador</a:t>
              </a:r>
            </a:p>
          </p:txBody>
        </p:sp>
      </p:grpSp>
      <p:grpSp>
        <p:nvGrpSpPr>
          <p:cNvPr id="30" name="Agrupar 54"/>
          <p:cNvGrpSpPr/>
          <p:nvPr/>
        </p:nvGrpSpPr>
        <p:grpSpPr>
          <a:xfrm>
            <a:off x="5596794" y="1712231"/>
            <a:ext cx="1728000" cy="1309974"/>
            <a:chOff x="5596794" y="1712231"/>
            <a:chExt cx="1728000" cy="1309974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429" t="59640" r="22801" b="33836"/>
            <a:stretch/>
          </p:blipFill>
          <p:spPr>
            <a:xfrm>
              <a:off x="5596794" y="1989227"/>
              <a:ext cx="1728000" cy="1032978"/>
            </a:xfrm>
            <a:prstGeom prst="rect">
              <a:avLst/>
            </a:prstGeom>
          </p:spPr>
        </p:pic>
        <p:sp>
          <p:nvSpPr>
            <p:cNvPr id="16" name="CuadroTexto 21">
              <a:extLst>
                <a:ext uri="{FF2B5EF4-FFF2-40B4-BE49-F238E27FC236}">
                  <a16:creationId xmlns:a16="http://schemas.microsoft.com/office/drawing/2014/main" id="{3D920D1F-2E45-DD41-8D44-484F8D2C2FBF}"/>
                </a:ext>
              </a:extLst>
            </p:cNvPr>
            <p:cNvSpPr txBox="1"/>
            <p:nvPr/>
          </p:nvSpPr>
          <p:spPr>
            <a:xfrm>
              <a:off x="5911622" y="1712231"/>
              <a:ext cx="842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2">
                      <a:lumMod val="75000"/>
                    </a:schemeClr>
                  </a:solidFill>
                </a:rPr>
                <a:t>Venezuela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0" y="1864541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90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8666" y="280073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0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061" y="315932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90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4727" y="40955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0</a:t>
            </a:r>
          </a:p>
        </p:txBody>
      </p:sp>
      <p:grpSp>
        <p:nvGrpSpPr>
          <p:cNvPr id="31" name="Agrupar 56"/>
          <p:cNvGrpSpPr/>
          <p:nvPr/>
        </p:nvGrpSpPr>
        <p:grpSpPr>
          <a:xfrm>
            <a:off x="7355431" y="3020827"/>
            <a:ext cx="1721069" cy="1255500"/>
            <a:chOff x="7355431" y="3020827"/>
            <a:chExt cx="1721069" cy="1255500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79418" t="69951" r="4401" b="23423"/>
            <a:stretch/>
          </p:blipFill>
          <p:spPr>
            <a:xfrm>
              <a:off x="7355431" y="3257959"/>
              <a:ext cx="1721069" cy="1018368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5B80901-1053-6245-9F48-2FCB70D05680}"/>
                </a:ext>
              </a:extLst>
            </p:cNvPr>
            <p:cNvSpPr txBox="1"/>
            <p:nvPr/>
          </p:nvSpPr>
          <p:spPr>
            <a:xfrm>
              <a:off x="7490227" y="3020827"/>
              <a:ext cx="8184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Ecuador</a:t>
              </a:r>
            </a:p>
          </p:txBody>
        </p:sp>
      </p:grpSp>
      <p:grpSp>
        <p:nvGrpSpPr>
          <p:cNvPr id="50" name="Agrupar 57"/>
          <p:cNvGrpSpPr/>
          <p:nvPr/>
        </p:nvGrpSpPr>
        <p:grpSpPr>
          <a:xfrm>
            <a:off x="5594642" y="3020827"/>
            <a:ext cx="1722337" cy="1255500"/>
            <a:chOff x="5594642" y="3020827"/>
            <a:chExt cx="1722337" cy="1255500"/>
          </a:xfrm>
        </p:grpSpPr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1192" t="69951" r="22615" b="23423"/>
            <a:stretch/>
          </p:blipFill>
          <p:spPr>
            <a:xfrm>
              <a:off x="5594642" y="3257959"/>
              <a:ext cx="1722337" cy="1018368"/>
            </a:xfrm>
            <a:prstGeom prst="rect">
              <a:avLst/>
            </a:prstGeom>
          </p:spPr>
        </p:pic>
        <p:sp>
          <p:nvSpPr>
            <p:cNvPr id="27" name="CuadroTexto 27">
              <a:extLst>
                <a:ext uri="{FF2B5EF4-FFF2-40B4-BE49-F238E27FC236}">
                  <a16:creationId xmlns:a16="http://schemas.microsoft.com/office/drawing/2014/main" id="{C024D11A-FA32-6843-8E80-46E091BAC53E}"/>
                </a:ext>
              </a:extLst>
            </p:cNvPr>
            <p:cNvSpPr txBox="1"/>
            <p:nvPr/>
          </p:nvSpPr>
          <p:spPr>
            <a:xfrm>
              <a:off x="5786300" y="3020827"/>
              <a:ext cx="92365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Argentina</a:t>
              </a:r>
            </a:p>
          </p:txBody>
        </p:sp>
      </p:grpSp>
      <p:grpSp>
        <p:nvGrpSpPr>
          <p:cNvPr id="52" name="Agrupar 59"/>
          <p:cNvGrpSpPr/>
          <p:nvPr/>
        </p:nvGrpSpPr>
        <p:grpSpPr>
          <a:xfrm>
            <a:off x="2091811" y="3020827"/>
            <a:ext cx="1703586" cy="1255500"/>
            <a:chOff x="2091811" y="3020827"/>
            <a:chExt cx="1703586" cy="1255500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4850" t="69951" r="59133" b="23423"/>
            <a:stretch/>
          </p:blipFill>
          <p:spPr>
            <a:xfrm>
              <a:off x="2091811" y="3257959"/>
              <a:ext cx="1703586" cy="1018368"/>
            </a:xfrm>
            <a:prstGeom prst="rect">
              <a:avLst/>
            </a:prstGeom>
          </p:spPr>
        </p:pic>
        <p:sp>
          <p:nvSpPr>
            <p:cNvPr id="28" name="CuadroTexto 29">
              <a:extLst>
                <a:ext uri="{FF2B5EF4-FFF2-40B4-BE49-F238E27FC236}">
                  <a16:creationId xmlns:a16="http://schemas.microsoft.com/office/drawing/2014/main" id="{A65E7AEA-BF34-704E-8CE7-5F45448866BF}"/>
                </a:ext>
              </a:extLst>
            </p:cNvPr>
            <p:cNvSpPr txBox="1"/>
            <p:nvPr/>
          </p:nvSpPr>
          <p:spPr>
            <a:xfrm>
              <a:off x="2283579" y="3020827"/>
              <a:ext cx="81659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</a:rPr>
                <a:t>Panama</a:t>
              </a:r>
            </a:p>
          </p:txBody>
        </p:sp>
      </p:grpSp>
      <p:grpSp>
        <p:nvGrpSpPr>
          <p:cNvPr id="53" name="Agrupar 58"/>
          <p:cNvGrpSpPr/>
          <p:nvPr/>
        </p:nvGrpSpPr>
        <p:grpSpPr>
          <a:xfrm>
            <a:off x="3833851" y="3020827"/>
            <a:ext cx="1722337" cy="1255500"/>
            <a:chOff x="3833851" y="3020827"/>
            <a:chExt cx="1722337" cy="1255500"/>
          </a:xfrm>
        </p:grpSpPr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2798" t="69951" r="41010" b="23423"/>
            <a:stretch/>
          </p:blipFill>
          <p:spPr>
            <a:xfrm>
              <a:off x="3833851" y="3257959"/>
              <a:ext cx="1722337" cy="1018368"/>
            </a:xfrm>
            <a:prstGeom prst="rect">
              <a:avLst/>
            </a:prstGeom>
          </p:spPr>
        </p:pic>
        <p:sp>
          <p:nvSpPr>
            <p:cNvPr id="29" name="CuadroTexto 36">
              <a:extLst>
                <a:ext uri="{FF2B5EF4-FFF2-40B4-BE49-F238E27FC236}">
                  <a16:creationId xmlns:a16="http://schemas.microsoft.com/office/drawing/2014/main" id="{BBB604CA-A113-3F4D-987D-6AE65CB0D3CB}"/>
                </a:ext>
              </a:extLst>
            </p:cNvPr>
            <p:cNvSpPr txBox="1"/>
            <p:nvPr/>
          </p:nvSpPr>
          <p:spPr>
            <a:xfrm>
              <a:off x="4030229" y="3020827"/>
              <a:ext cx="84555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4"/>
                  </a:solidFill>
                </a:rPr>
                <a:t>Uruguay</a:t>
              </a:r>
            </a:p>
          </p:txBody>
        </p:sp>
      </p:grpSp>
      <p:grpSp>
        <p:nvGrpSpPr>
          <p:cNvPr id="54" name="Agrupar 60"/>
          <p:cNvGrpSpPr/>
          <p:nvPr/>
        </p:nvGrpSpPr>
        <p:grpSpPr>
          <a:xfrm>
            <a:off x="341670" y="3020827"/>
            <a:ext cx="1711687" cy="1255500"/>
            <a:chOff x="341670" y="3020827"/>
            <a:chExt cx="1711687" cy="1255500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611" t="69951" r="77297" b="23423"/>
            <a:stretch/>
          </p:blipFill>
          <p:spPr>
            <a:xfrm>
              <a:off x="341670" y="3257959"/>
              <a:ext cx="1711687" cy="1018368"/>
            </a:xfrm>
            <a:prstGeom prst="rect">
              <a:avLst/>
            </a:prstGeom>
          </p:spPr>
        </p:pic>
        <p:sp>
          <p:nvSpPr>
            <p:cNvPr id="32" name="CuadroTexto 12">
              <a:extLst>
                <a:ext uri="{FF2B5EF4-FFF2-40B4-BE49-F238E27FC236}">
                  <a16:creationId xmlns:a16="http://schemas.microsoft.com/office/drawing/2014/main" id="{BED36464-1CEB-8D4E-A5C4-B82442B6D484}"/>
                </a:ext>
              </a:extLst>
            </p:cNvPr>
            <p:cNvSpPr txBox="1"/>
            <p:nvPr/>
          </p:nvSpPr>
          <p:spPr>
            <a:xfrm>
              <a:off x="501960" y="3020827"/>
              <a:ext cx="72687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rgbClr val="008080"/>
                  </a:solidFill>
                </a:rPr>
                <a:t>Peru</a:t>
              </a:r>
            </a:p>
          </p:txBody>
        </p:sp>
      </p:grpSp>
      <p:grpSp>
        <p:nvGrpSpPr>
          <p:cNvPr id="55" name="Agrupar 65"/>
          <p:cNvGrpSpPr/>
          <p:nvPr/>
        </p:nvGrpSpPr>
        <p:grpSpPr>
          <a:xfrm>
            <a:off x="341670" y="4282743"/>
            <a:ext cx="1727998" cy="1299936"/>
            <a:chOff x="341670" y="4282743"/>
            <a:chExt cx="1727998" cy="1299936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6893" t="80528" r="77159" b="13041"/>
            <a:stretch/>
          </p:blipFill>
          <p:spPr>
            <a:xfrm>
              <a:off x="341670" y="4538679"/>
              <a:ext cx="1727998" cy="1044000"/>
            </a:xfrm>
            <a:prstGeom prst="rect">
              <a:avLst/>
            </a:prstGeom>
          </p:spPr>
        </p:pic>
        <p:sp>
          <p:nvSpPr>
            <p:cNvPr id="38" name="CuadroTexto 27">
              <a:extLst>
                <a:ext uri="{FF2B5EF4-FFF2-40B4-BE49-F238E27FC236}">
                  <a16:creationId xmlns:a16="http://schemas.microsoft.com/office/drawing/2014/main" id="{C024D11A-FA32-6843-8E80-46E091BAC53E}"/>
                </a:ext>
              </a:extLst>
            </p:cNvPr>
            <p:cNvSpPr txBox="1"/>
            <p:nvPr/>
          </p:nvSpPr>
          <p:spPr>
            <a:xfrm>
              <a:off x="501960" y="4282743"/>
              <a:ext cx="923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Colombia</a:t>
              </a:r>
            </a:p>
          </p:txBody>
        </p:sp>
      </p:grpSp>
      <p:grpSp>
        <p:nvGrpSpPr>
          <p:cNvPr id="56" name="Agrupar 64"/>
          <p:cNvGrpSpPr/>
          <p:nvPr/>
        </p:nvGrpSpPr>
        <p:grpSpPr>
          <a:xfrm>
            <a:off x="2093378" y="4282743"/>
            <a:ext cx="1727998" cy="1299936"/>
            <a:chOff x="2093378" y="4282743"/>
            <a:chExt cx="1727998" cy="1299936"/>
          </a:xfrm>
        </p:grpSpPr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25070" t="80528" r="59219" b="13041"/>
            <a:stretch/>
          </p:blipFill>
          <p:spPr>
            <a:xfrm>
              <a:off x="2093378" y="4538679"/>
              <a:ext cx="1727998" cy="1044000"/>
            </a:xfrm>
            <a:prstGeom prst="rect">
              <a:avLst/>
            </a:prstGeom>
          </p:spPr>
        </p:pic>
        <p:sp>
          <p:nvSpPr>
            <p:cNvPr id="39" name="CuadroTexto 41">
              <a:extLst>
                <a:ext uri="{FF2B5EF4-FFF2-40B4-BE49-F238E27FC236}">
                  <a16:creationId xmlns:a16="http://schemas.microsoft.com/office/drawing/2014/main" id="{7475D377-F9B6-F24F-9902-0236E8331EB8}"/>
                </a:ext>
              </a:extLst>
            </p:cNvPr>
            <p:cNvSpPr txBox="1"/>
            <p:nvPr/>
          </p:nvSpPr>
          <p:spPr>
            <a:xfrm>
              <a:off x="2283579" y="4282743"/>
              <a:ext cx="975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chemeClr val="accent1">
                      <a:lumMod val="50000"/>
                    </a:schemeClr>
                  </a:solidFill>
                </a:rPr>
                <a:t>Costa Rica</a:t>
              </a:r>
            </a:p>
          </p:txBody>
        </p:sp>
      </p:grpSp>
      <p:sp>
        <p:nvSpPr>
          <p:cNvPr id="41" name="CuadroTexto 51">
            <a:extLst>
              <a:ext uri="{FF2B5EF4-FFF2-40B4-BE49-F238E27FC236}">
                <a16:creationId xmlns:a16="http://schemas.microsoft.com/office/drawing/2014/main" id="{BD6D58D1-726E-5A48-9BD4-276CA6F03408}"/>
              </a:ext>
            </a:extLst>
          </p:cNvPr>
          <p:cNvSpPr txBox="1"/>
          <p:nvPr/>
        </p:nvSpPr>
        <p:spPr>
          <a:xfrm>
            <a:off x="2261602" y="5540834"/>
            <a:ext cx="150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FF0000"/>
                </a:solidFill>
              </a:rPr>
              <a:t>Brazil (Observatorio)</a:t>
            </a:r>
          </a:p>
        </p:txBody>
      </p:sp>
      <p:grpSp>
        <p:nvGrpSpPr>
          <p:cNvPr id="59" name="Agrupar 66"/>
          <p:cNvGrpSpPr/>
          <p:nvPr/>
        </p:nvGrpSpPr>
        <p:grpSpPr>
          <a:xfrm>
            <a:off x="3925324" y="5599435"/>
            <a:ext cx="1716570" cy="1251772"/>
            <a:chOff x="336787" y="5614084"/>
            <a:chExt cx="1716570" cy="1251772"/>
          </a:xfrm>
        </p:grpSpPr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7229" t="90995" r="77649" b="2381"/>
            <a:stretch/>
          </p:blipFill>
          <p:spPr>
            <a:xfrm>
              <a:off x="336787" y="5847659"/>
              <a:ext cx="1716570" cy="1018197"/>
            </a:xfrm>
            <a:prstGeom prst="rect">
              <a:avLst/>
            </a:prstGeom>
          </p:spPr>
        </p:pic>
        <p:sp>
          <p:nvSpPr>
            <p:cNvPr id="42" name="CuadroTexto 53">
              <a:extLst>
                <a:ext uri="{FF2B5EF4-FFF2-40B4-BE49-F238E27FC236}">
                  <a16:creationId xmlns:a16="http://schemas.microsoft.com/office/drawing/2014/main" id="{5CBEB094-A315-6644-BE9D-D1961865AD63}"/>
                </a:ext>
              </a:extLst>
            </p:cNvPr>
            <p:cNvSpPr txBox="1"/>
            <p:nvPr/>
          </p:nvSpPr>
          <p:spPr>
            <a:xfrm>
              <a:off x="501960" y="5614084"/>
              <a:ext cx="883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>
                  <a:solidFill>
                    <a:srgbClr val="FF0000"/>
                  </a:solidFill>
                </a:rPr>
                <a:t>Nicaragua</a:t>
              </a:r>
            </a:p>
          </p:txBody>
        </p:sp>
      </p:grpSp>
      <p:grpSp>
        <p:nvGrpSpPr>
          <p:cNvPr id="60" name="Agrupar 63"/>
          <p:cNvGrpSpPr/>
          <p:nvPr/>
        </p:nvGrpSpPr>
        <p:grpSpPr>
          <a:xfrm>
            <a:off x="3845086" y="4282743"/>
            <a:ext cx="1727998" cy="1299936"/>
            <a:chOff x="3845086" y="4282743"/>
            <a:chExt cx="1727998" cy="1299936"/>
          </a:xfrm>
        </p:grpSpPr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3858313E-4608-9448-AA4C-F15D5869CCB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3034" t="80528" r="41158" b="13041"/>
            <a:stretch/>
          </p:blipFill>
          <p:spPr>
            <a:xfrm>
              <a:off x="3845086" y="4538679"/>
              <a:ext cx="1727998" cy="1044000"/>
            </a:xfrm>
            <a:prstGeom prst="rect">
              <a:avLst/>
            </a:prstGeom>
          </p:spPr>
        </p:pic>
        <p:sp>
          <p:nvSpPr>
            <p:cNvPr id="43" name="CuadroTexto 53">
              <a:extLst>
                <a:ext uri="{FF2B5EF4-FFF2-40B4-BE49-F238E27FC236}">
                  <a16:creationId xmlns:a16="http://schemas.microsoft.com/office/drawing/2014/main" id="{5CBEB094-A315-6644-BE9D-D1961865AD63}"/>
                </a:ext>
              </a:extLst>
            </p:cNvPr>
            <p:cNvSpPr txBox="1"/>
            <p:nvPr/>
          </p:nvSpPr>
          <p:spPr>
            <a:xfrm>
              <a:off x="3925324" y="4282743"/>
              <a:ext cx="1600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800000"/>
                  </a:solidFill>
                </a:rPr>
                <a:t>Dominican Republic</a:t>
              </a:r>
            </a:p>
          </p:txBody>
        </p:sp>
      </p:grpSp>
      <p:sp>
        <p:nvSpPr>
          <p:cNvPr id="44" name="CuadroTexto 43"/>
          <p:cNvSpPr txBox="1"/>
          <p:nvPr/>
        </p:nvSpPr>
        <p:spPr>
          <a:xfrm>
            <a:off x="-6269" y="4438421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90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72397" y="53746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0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8199" y="571178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/>
              <a:t>90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5115" y="659369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0</a:t>
            </a:r>
          </a:p>
        </p:txBody>
      </p:sp>
      <p:sp>
        <p:nvSpPr>
          <p:cNvPr id="48" name="Título 3"/>
          <p:cNvSpPr>
            <a:spLocks noGrp="1"/>
          </p:cNvSpPr>
          <p:nvPr>
            <p:ph type="title"/>
          </p:nvPr>
        </p:nvSpPr>
        <p:spPr>
          <a:xfrm>
            <a:off x="365716" y="190421"/>
            <a:ext cx="8694799" cy="1032979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Index of Public Policy Adoption, </a:t>
            </a:r>
            <a:br>
              <a:rPr lang="es-MX" sz="4000" dirty="0"/>
            </a:br>
            <a:r>
              <a:rPr lang="es-MX" sz="4000" dirty="0"/>
              <a:t>By country, cumulative rank order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C6FC47-A156-C449-BEE6-2325B46BD5EF}"/>
              </a:ext>
            </a:extLst>
          </p:cNvPr>
          <p:cNvSpPr txBox="1"/>
          <p:nvPr/>
        </p:nvSpPr>
        <p:spPr>
          <a:xfrm>
            <a:off x="6430510" y="4984954"/>
            <a:ext cx="23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Note: Mexico and Brazil are state-sum Observatory data; rest are Oxford tracker</a:t>
            </a:r>
          </a:p>
        </p:txBody>
      </p:sp>
      <p:sp>
        <p:nvSpPr>
          <p:cNvPr id="69" name="Oval 69">
            <a:extLst>
              <a:ext uri="{FF2B5EF4-FFF2-40B4-BE49-F238E27FC236}">
                <a16:creationId xmlns:a16="http://schemas.microsoft.com/office/drawing/2014/main" id="{51C857C8-C88B-7C4D-9B80-11706B51133C}"/>
              </a:ext>
            </a:extLst>
          </p:cNvPr>
          <p:cNvSpPr/>
          <p:nvPr/>
        </p:nvSpPr>
        <p:spPr>
          <a:xfrm>
            <a:off x="-212035" y="5143069"/>
            <a:ext cx="6321287" cy="21588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802</Words>
  <Application>Microsoft Macintosh PowerPoint</Application>
  <PresentationFormat>On-screen Show (4:3)</PresentationFormat>
  <Paragraphs>248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Principal Investigators and Associates</vt:lpstr>
      <vt:lpstr>Latin America and Carib have 40% of daily global deaths.  Brazil has more that half of these deaths. </vt:lpstr>
      <vt:lpstr>New deaths attributed to Covid-19: Brazil, Mexico, Peru, Chile and Ecuador vs US, India, Spain, China</vt:lpstr>
      <vt:lpstr>PowerPoint Presentation</vt:lpstr>
      <vt:lpstr>Public Policy Index</vt:lpstr>
      <vt:lpstr>Mobility Index</vt:lpstr>
      <vt:lpstr>PowerPoint Presentation</vt:lpstr>
      <vt:lpstr>Index of Public Policy Adoption,  By country, cumulative rank order</vt:lpstr>
      <vt:lpstr>PowerPoint Presentation</vt:lpstr>
      <vt:lpstr>PowerPoint Presentation</vt:lpstr>
      <vt:lpstr>PowerPoint Presentation</vt:lpstr>
      <vt:lpstr>New website! ObservCovid.miami.edu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Gerardo Pérez Castillo</dc:creator>
  <cp:lastModifiedBy>Felicia Knaul</cp:lastModifiedBy>
  <cp:revision>310</cp:revision>
  <cp:lastPrinted>2020-06-02T11:53:11Z</cp:lastPrinted>
  <dcterms:created xsi:type="dcterms:W3CDTF">2020-06-02T06:42:06Z</dcterms:created>
  <dcterms:modified xsi:type="dcterms:W3CDTF">2020-06-02T13:17:58Z</dcterms:modified>
</cp:coreProperties>
</file>